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xml" ContentType="application/vnd.openxmlformats-officedocument.drawingml.chart+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88" r:id="rId3"/>
  </p:sldMasterIdLst>
  <p:notesMasterIdLst>
    <p:notesMasterId r:id="rId16"/>
  </p:notesMasterIdLst>
  <p:handoutMasterIdLst>
    <p:handoutMasterId r:id="rId17"/>
  </p:handoutMasterIdLst>
  <p:sldIdLst>
    <p:sldId id="370" r:id="rId4"/>
    <p:sldId id="476" r:id="rId5"/>
    <p:sldId id="634" r:id="rId6"/>
    <p:sldId id="2147377047" r:id="rId7"/>
    <p:sldId id="2147377048" r:id="rId8"/>
    <p:sldId id="2147377049" r:id="rId9"/>
    <p:sldId id="2147377050" r:id="rId10"/>
    <p:sldId id="2147377051" r:id="rId11"/>
    <p:sldId id="2147377052" r:id="rId12"/>
    <p:sldId id="2147377054" r:id="rId13"/>
    <p:sldId id="2147377053" r:id="rId14"/>
    <p:sldId id="475" r:id="rId15"/>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small" id="{6C8150EF-C7B3-42C5-BC06-C247C85EDA61}">
          <p14:sldIdLst>
            <p14:sldId id="370"/>
            <p14:sldId id="476"/>
            <p14:sldId id="634"/>
            <p14:sldId id="2147377047"/>
            <p14:sldId id="2147377048"/>
            <p14:sldId id="2147377049"/>
            <p14:sldId id="2147377050"/>
            <p14:sldId id="2147377051"/>
            <p14:sldId id="2147377052"/>
            <p14:sldId id="2147377054"/>
            <p14:sldId id="2147377053"/>
            <p14:sldId id="4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17F"/>
    <a:srgbClr val="95B8DB"/>
    <a:srgbClr val="699BCB"/>
    <a:srgbClr val="FFA292"/>
    <a:srgbClr val="A0D9B8"/>
    <a:srgbClr val="BDD4EA"/>
    <a:srgbClr val="EAF3F7"/>
    <a:srgbClr val="95B8DC"/>
    <a:srgbClr val="5E96C4"/>
    <a:srgbClr val="649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357" autoAdjust="0"/>
  </p:normalViewPr>
  <p:slideViewPr>
    <p:cSldViewPr snapToGrid="0">
      <p:cViewPr varScale="1">
        <p:scale>
          <a:sx n="79" d="100"/>
          <a:sy n="79" d="100"/>
        </p:scale>
        <p:origin x="94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err="1"/>
              <a:t>Production</a:t>
            </a:r>
            <a:r>
              <a:rPr lang="sv-SE" dirty="0"/>
              <a:t> Netto</a:t>
            </a:r>
          </a:p>
        </c:rich>
      </c:tx>
      <c:layout>
        <c:manualLayout>
          <c:xMode val="edge"/>
          <c:yMode val="edge"/>
          <c:x val="0.42805143842313836"/>
          <c:y val="0.1357773251866938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2"/>
          <c:order val="0"/>
          <c:tx>
            <c:strRef>
              <c:f>Blad4!$H$2</c:f>
              <c:strCache>
                <c:ptCount val="1"/>
                <c:pt idx="0">
                  <c:v>F1</c:v>
                </c:pt>
              </c:strCache>
            </c:strRef>
          </c:tx>
          <c:spPr>
            <a:solidFill>
              <a:schemeClr val="accent3"/>
            </a:solidFill>
            <a:ln>
              <a:noFill/>
            </a:ln>
            <a:effectLst/>
            <a:sp3d/>
          </c:spPr>
          <c:invertIfNegative val="0"/>
          <c:cat>
            <c:numRef>
              <c:f>Blad4!$G$3:$G$48</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cat>
          <c:val>
            <c:numRef>
              <c:f>Blad4!$H$3:$H$48</c:f>
              <c:numCache>
                <c:formatCode>0.0</c:formatCode>
                <c:ptCount val="46"/>
                <c:pt idx="0">
                  <c:v>0.46536499999999997</c:v>
                </c:pt>
                <c:pt idx="1">
                  <c:v>6.0638170000000002</c:v>
                </c:pt>
                <c:pt idx="2">
                  <c:v>5.548006</c:v>
                </c:pt>
                <c:pt idx="3">
                  <c:v>5.9258550000000003</c:v>
                </c:pt>
                <c:pt idx="4">
                  <c:v>6.4617990000000001</c:v>
                </c:pt>
                <c:pt idx="5">
                  <c:v>5.587567</c:v>
                </c:pt>
                <c:pt idx="6">
                  <c:v>7.3171499999999998</c:v>
                </c:pt>
                <c:pt idx="7">
                  <c:v>6.4933909999999999</c:v>
                </c:pt>
                <c:pt idx="8">
                  <c:v>6.8548159999999996</c:v>
                </c:pt>
                <c:pt idx="9">
                  <c:v>6.1386349999999998</c:v>
                </c:pt>
                <c:pt idx="10">
                  <c:v>6.2574899999999998</c:v>
                </c:pt>
                <c:pt idx="11">
                  <c:v>7.4875769999999999</c:v>
                </c:pt>
                <c:pt idx="12">
                  <c:v>6.8336439999999996</c:v>
                </c:pt>
                <c:pt idx="13">
                  <c:v>7.0228339999999996</c:v>
                </c:pt>
                <c:pt idx="14">
                  <c:v>7.3982049999999999</c:v>
                </c:pt>
                <c:pt idx="15">
                  <c:v>7.3251819999999999</c:v>
                </c:pt>
                <c:pt idx="16">
                  <c:v>7.3113849999999996</c:v>
                </c:pt>
                <c:pt idx="17">
                  <c:v>5.4026490000000003</c:v>
                </c:pt>
                <c:pt idx="18">
                  <c:v>7.3076109999999996</c:v>
                </c:pt>
                <c:pt idx="19">
                  <c:v>7.5830539999999997</c:v>
                </c:pt>
                <c:pt idx="20">
                  <c:v>5.730823</c:v>
                </c:pt>
                <c:pt idx="21">
                  <c:v>7.2862650000000002</c:v>
                </c:pt>
                <c:pt idx="22">
                  <c:v>7.1437730000000004</c:v>
                </c:pt>
                <c:pt idx="23">
                  <c:v>7.4559949999999997</c:v>
                </c:pt>
                <c:pt idx="24">
                  <c:v>8.0322820000000004</c:v>
                </c:pt>
                <c:pt idx="25">
                  <c:v>7.2858070000000001</c:v>
                </c:pt>
                <c:pt idx="26">
                  <c:v>6.6839190000000004</c:v>
                </c:pt>
                <c:pt idx="27">
                  <c:v>6.9614279999999997</c:v>
                </c:pt>
                <c:pt idx="28">
                  <c:v>6.9736609999999999</c:v>
                </c:pt>
                <c:pt idx="29">
                  <c:v>7.5553800000000004</c:v>
                </c:pt>
                <c:pt idx="30">
                  <c:v>7.9936150000000001</c:v>
                </c:pt>
                <c:pt idx="31">
                  <c:v>6.7765880000000003</c:v>
                </c:pt>
                <c:pt idx="32">
                  <c:v>7.6159220000000003</c:v>
                </c:pt>
                <c:pt idx="33">
                  <c:v>7.5396320000000001</c:v>
                </c:pt>
                <c:pt idx="34">
                  <c:v>8.0859570000000005</c:v>
                </c:pt>
                <c:pt idx="35">
                  <c:v>6.5701910000000003</c:v>
                </c:pt>
                <c:pt idx="36">
                  <c:v>8.2143139999999999</c:v>
                </c:pt>
                <c:pt idx="37">
                  <c:v>7.623462</c:v>
                </c:pt>
                <c:pt idx="38">
                  <c:v>8.0875819999999994</c:v>
                </c:pt>
                <c:pt idx="39">
                  <c:v>7.432931</c:v>
                </c:pt>
                <c:pt idx="40">
                  <c:v>6.410355</c:v>
                </c:pt>
                <c:pt idx="41">
                  <c:v>7.9359299999999999</c:v>
                </c:pt>
                <c:pt idx="42">
                  <c:v>7.2539040000000004</c:v>
                </c:pt>
                <c:pt idx="43">
                  <c:v>7.8135029999999999</c:v>
                </c:pt>
                <c:pt idx="44" formatCode="General">
                  <c:v>3.23</c:v>
                </c:pt>
              </c:numCache>
            </c:numRef>
          </c:val>
          <c:extLst>
            <c:ext xmlns:c16="http://schemas.microsoft.com/office/drawing/2014/chart" uri="{C3380CC4-5D6E-409C-BE32-E72D297353CC}">
              <c16:uniqueId val="{00000000-7946-4931-A01B-23C2A9F074A4}"/>
            </c:ext>
          </c:extLst>
        </c:ser>
        <c:ser>
          <c:idx val="3"/>
          <c:order val="1"/>
          <c:tx>
            <c:strRef>
              <c:f>Blad4!$I$2</c:f>
              <c:strCache>
                <c:ptCount val="1"/>
                <c:pt idx="0">
                  <c:v>F2</c:v>
                </c:pt>
              </c:strCache>
            </c:strRef>
          </c:tx>
          <c:spPr>
            <a:solidFill>
              <a:schemeClr val="accent4"/>
            </a:solidFill>
            <a:ln>
              <a:noFill/>
            </a:ln>
            <a:effectLst/>
            <a:sp3d/>
          </c:spPr>
          <c:invertIfNegative val="0"/>
          <c:cat>
            <c:numRef>
              <c:f>Blad4!$G$3:$G$48</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cat>
          <c:val>
            <c:numRef>
              <c:f>Blad4!$I$3:$I$48</c:f>
              <c:numCache>
                <c:formatCode>0.0</c:formatCode>
                <c:ptCount val="46"/>
                <c:pt idx="1">
                  <c:v>2.7905869999999999</c:v>
                </c:pt>
                <c:pt idx="2">
                  <c:v>5.3163859999999996</c:v>
                </c:pt>
                <c:pt idx="3">
                  <c:v>5.4845730000000001</c:v>
                </c:pt>
                <c:pt idx="4">
                  <c:v>5.9117249999999997</c:v>
                </c:pt>
                <c:pt idx="5">
                  <c:v>5.7357740000000002</c:v>
                </c:pt>
                <c:pt idx="6">
                  <c:v>6.9878580000000001</c:v>
                </c:pt>
                <c:pt idx="7">
                  <c:v>6.5538410000000002</c:v>
                </c:pt>
                <c:pt idx="8">
                  <c:v>6.9761920000000002</c:v>
                </c:pt>
                <c:pt idx="9">
                  <c:v>5.9434189999999996</c:v>
                </c:pt>
                <c:pt idx="10">
                  <c:v>6.4262389999999998</c:v>
                </c:pt>
                <c:pt idx="11">
                  <c:v>7.1551830000000001</c:v>
                </c:pt>
                <c:pt idx="12">
                  <c:v>6.7489080000000001</c:v>
                </c:pt>
                <c:pt idx="13">
                  <c:v>6.7155060000000004</c:v>
                </c:pt>
                <c:pt idx="14">
                  <c:v>7.6794500000000001</c:v>
                </c:pt>
                <c:pt idx="15">
                  <c:v>7.1492100000000001</c:v>
                </c:pt>
                <c:pt idx="16">
                  <c:v>7.3482430000000001</c:v>
                </c:pt>
                <c:pt idx="17">
                  <c:v>7.3248740000000003</c:v>
                </c:pt>
                <c:pt idx="18">
                  <c:v>7.1985729999999997</c:v>
                </c:pt>
                <c:pt idx="19">
                  <c:v>7.2922580000000004</c:v>
                </c:pt>
                <c:pt idx="20">
                  <c:v>5.4284670000000004</c:v>
                </c:pt>
                <c:pt idx="21">
                  <c:v>7.3995499999999996</c:v>
                </c:pt>
                <c:pt idx="22">
                  <c:v>6.823893</c:v>
                </c:pt>
                <c:pt idx="23">
                  <c:v>7.3038829999999999</c:v>
                </c:pt>
                <c:pt idx="24">
                  <c:v>7.9821970000000002</c:v>
                </c:pt>
                <c:pt idx="25">
                  <c:v>7.7879430000000003</c:v>
                </c:pt>
                <c:pt idx="26">
                  <c:v>6.0118689999999999</c:v>
                </c:pt>
                <c:pt idx="27">
                  <c:v>7.4701230000000001</c:v>
                </c:pt>
                <c:pt idx="28">
                  <c:v>6.920121</c:v>
                </c:pt>
                <c:pt idx="29">
                  <c:v>5.530678</c:v>
                </c:pt>
                <c:pt idx="30">
                  <c:v>3.3341530000000001</c:v>
                </c:pt>
                <c:pt idx="31">
                  <c:v>8.1615850000000005</c:v>
                </c:pt>
                <c:pt idx="32">
                  <c:v>7.4648880000000002</c:v>
                </c:pt>
                <c:pt idx="33">
                  <c:v>8.6979439999999997</c:v>
                </c:pt>
                <c:pt idx="34">
                  <c:v>8.7964000000000002</c:v>
                </c:pt>
                <c:pt idx="35">
                  <c:v>8.933605</c:v>
                </c:pt>
                <c:pt idx="36">
                  <c:v>7.3629220000000002</c:v>
                </c:pt>
                <c:pt idx="37">
                  <c:v>8.0648</c:v>
                </c:pt>
                <c:pt idx="38">
                  <c:v>8.562303</c:v>
                </c:pt>
                <c:pt idx="39">
                  <c:v>8.4708590000000008</c:v>
                </c:pt>
                <c:pt idx="40">
                  <c:v>7.5352940000000004</c:v>
                </c:pt>
                <c:pt idx="41">
                  <c:v>8.6216089999999994</c:v>
                </c:pt>
                <c:pt idx="42">
                  <c:v>8.9980410000000006</c:v>
                </c:pt>
                <c:pt idx="43">
                  <c:v>7.3544850000000004</c:v>
                </c:pt>
                <c:pt idx="44" formatCode="General">
                  <c:v>2.5</c:v>
                </c:pt>
              </c:numCache>
            </c:numRef>
          </c:val>
          <c:extLst>
            <c:ext xmlns:c16="http://schemas.microsoft.com/office/drawing/2014/chart" uri="{C3380CC4-5D6E-409C-BE32-E72D297353CC}">
              <c16:uniqueId val="{00000001-7946-4931-A01B-23C2A9F074A4}"/>
            </c:ext>
          </c:extLst>
        </c:ser>
        <c:ser>
          <c:idx val="0"/>
          <c:order val="2"/>
          <c:tx>
            <c:strRef>
              <c:f>Blad4!$J$2</c:f>
              <c:strCache>
                <c:ptCount val="1"/>
                <c:pt idx="0">
                  <c:v>F3</c:v>
                </c:pt>
              </c:strCache>
            </c:strRef>
          </c:tx>
          <c:spPr>
            <a:solidFill>
              <a:schemeClr val="accent1"/>
            </a:solidFill>
            <a:ln>
              <a:noFill/>
            </a:ln>
            <a:effectLst/>
            <a:sp3d/>
          </c:spPr>
          <c:invertIfNegative val="0"/>
          <c:cat>
            <c:numRef>
              <c:f>Blad4!$G$3:$G$48</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cat>
          <c:val>
            <c:numRef>
              <c:f>Blad4!$J$3:$J$48</c:f>
              <c:numCache>
                <c:formatCode>General</c:formatCode>
                <c:ptCount val="46"/>
                <c:pt idx="5" formatCode="0.0">
                  <c:v>4.1555099999999996</c:v>
                </c:pt>
                <c:pt idx="6" formatCode="0.0">
                  <c:v>8.0706480000000003</c:v>
                </c:pt>
                <c:pt idx="7" formatCode="0.0">
                  <c:v>7.0388270000000004</c:v>
                </c:pt>
                <c:pt idx="8" formatCode="0.0">
                  <c:v>7.4633209999999996</c:v>
                </c:pt>
                <c:pt idx="9" formatCode="0.0">
                  <c:v>7.3672009999999997</c:v>
                </c:pt>
                <c:pt idx="10" formatCode="0.0">
                  <c:v>7.9420780000000004</c:v>
                </c:pt>
                <c:pt idx="11" formatCode="0.0">
                  <c:v>8.6650690000000008</c:v>
                </c:pt>
                <c:pt idx="12" formatCode="0.0">
                  <c:v>8.1761669999999995</c:v>
                </c:pt>
                <c:pt idx="13" formatCode="0.0">
                  <c:v>8.4578629999999997</c:v>
                </c:pt>
                <c:pt idx="14" formatCode="0.0">
                  <c:v>9.2288189999999997</c:v>
                </c:pt>
                <c:pt idx="15" formatCode="0.0">
                  <c:v>8.9308610000000002</c:v>
                </c:pt>
                <c:pt idx="16" formatCode="0.0">
                  <c:v>8.8193009999999994</c:v>
                </c:pt>
                <c:pt idx="17" formatCode="0.0">
                  <c:v>8.9551470000000002</c:v>
                </c:pt>
                <c:pt idx="18" formatCode="0.0">
                  <c:v>8.9607100000000006</c:v>
                </c:pt>
                <c:pt idx="19" formatCode="0.0">
                  <c:v>8.8254439999999992</c:v>
                </c:pt>
                <c:pt idx="20" formatCode="0.0">
                  <c:v>7.9340279999999996</c:v>
                </c:pt>
                <c:pt idx="21" formatCode="0.0">
                  <c:v>8.1824180000000002</c:v>
                </c:pt>
                <c:pt idx="22" formatCode="0.0">
                  <c:v>9.0793649999999992</c:v>
                </c:pt>
                <c:pt idx="23" formatCode="0.0">
                  <c:v>9.1003109999999996</c:v>
                </c:pt>
                <c:pt idx="24" formatCode="0.0">
                  <c:v>8.9734909999999992</c:v>
                </c:pt>
                <c:pt idx="25" formatCode="0.0">
                  <c:v>9.8688179999999992</c:v>
                </c:pt>
                <c:pt idx="26" formatCode="0.0">
                  <c:v>9.6005079999999996</c:v>
                </c:pt>
                <c:pt idx="27" formatCode="0.0">
                  <c:v>8.9925940000000004</c:v>
                </c:pt>
                <c:pt idx="28" formatCode="0.0">
                  <c:v>7.1097960000000002</c:v>
                </c:pt>
                <c:pt idx="29" formatCode="0.0">
                  <c:v>8.8155029999999996</c:v>
                </c:pt>
                <c:pt idx="30" formatCode="0.0">
                  <c:v>8.320233</c:v>
                </c:pt>
                <c:pt idx="31" formatCode="0.0">
                  <c:v>8.6912800000000008</c:v>
                </c:pt>
                <c:pt idx="32" formatCode="0.0">
                  <c:v>9.5204699999999995</c:v>
                </c:pt>
                <c:pt idx="33" formatCode="0.0">
                  <c:v>9.0354379999999992</c:v>
                </c:pt>
                <c:pt idx="34" formatCode="0.0">
                  <c:v>8.4717660000000006</c:v>
                </c:pt>
                <c:pt idx="35" formatCode="0.0">
                  <c:v>5.6620949999999999</c:v>
                </c:pt>
                <c:pt idx="36" formatCode="0.0">
                  <c:v>8.4397900000000003</c:v>
                </c:pt>
                <c:pt idx="37" formatCode="0.0">
                  <c:v>8.8421280000000007</c:v>
                </c:pt>
                <c:pt idx="38" formatCode="0.0">
                  <c:v>8.3574979999999996</c:v>
                </c:pt>
                <c:pt idx="39" formatCode="0.0">
                  <c:v>9.4656120000000001</c:v>
                </c:pt>
                <c:pt idx="40" formatCode="0.0">
                  <c:v>8.8640489999999996</c:v>
                </c:pt>
                <c:pt idx="41" formatCode="0.0">
                  <c:v>9.0229119999999998</c:v>
                </c:pt>
                <c:pt idx="42" formatCode="0.0">
                  <c:v>9.3799220000000005</c:v>
                </c:pt>
                <c:pt idx="43" formatCode="0.0">
                  <c:v>9.1709069999999997</c:v>
                </c:pt>
                <c:pt idx="44">
                  <c:v>3.8</c:v>
                </c:pt>
              </c:numCache>
            </c:numRef>
          </c:val>
          <c:extLst>
            <c:ext xmlns:c16="http://schemas.microsoft.com/office/drawing/2014/chart" uri="{C3380CC4-5D6E-409C-BE32-E72D297353CC}">
              <c16:uniqueId val="{00000002-7946-4931-A01B-23C2A9F074A4}"/>
            </c:ext>
          </c:extLst>
        </c:ser>
        <c:dLbls>
          <c:showLegendKey val="0"/>
          <c:showVal val="0"/>
          <c:showCatName val="0"/>
          <c:showSerName val="0"/>
          <c:showPercent val="0"/>
          <c:showBubbleSize val="0"/>
        </c:dLbls>
        <c:gapWidth val="150"/>
        <c:shape val="box"/>
        <c:axId val="1154871904"/>
        <c:axId val="1154872232"/>
        <c:axId val="0"/>
      </c:bar3DChart>
      <c:catAx>
        <c:axId val="1154871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872232"/>
        <c:crosses val="autoZero"/>
        <c:auto val="1"/>
        <c:lblAlgn val="ctr"/>
        <c:lblOffset val="100"/>
        <c:noMultiLvlLbl val="0"/>
      </c:catAx>
      <c:valAx>
        <c:axId val="1154872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87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Blad1!$B$1</c:f>
              <c:strCache>
                <c:ptCount val="1"/>
                <c:pt idx="0">
                  <c:v>Other</c:v>
                </c:pt>
              </c:strCache>
            </c:strRef>
          </c:tx>
          <c:spPr>
            <a:solidFill>
              <a:schemeClr val="bg1">
                <a:lumMod val="65000"/>
              </a:schemeClr>
            </a:solidFill>
            <a:ln>
              <a:noFill/>
            </a:ln>
            <a:effectLst/>
          </c:spPr>
          <c:invertIfNegative val="0"/>
          <c:cat>
            <c:strRef>
              <c:f>Blad1!$A$2:$A$7</c:f>
              <c:strCache>
                <c:ptCount val="6"/>
                <c:pt idx="0">
                  <c:v>22Q4</c:v>
                </c:pt>
                <c:pt idx="1">
                  <c:v>23Q1</c:v>
                </c:pt>
                <c:pt idx="2">
                  <c:v>23Q2</c:v>
                </c:pt>
                <c:pt idx="3">
                  <c:v>23Q3</c:v>
                </c:pt>
                <c:pt idx="4">
                  <c:v>23Q4</c:v>
                </c:pt>
                <c:pt idx="5">
                  <c:v>24Q1</c:v>
                </c:pt>
              </c:strCache>
            </c:strRef>
          </c:cat>
          <c:val>
            <c:numRef>
              <c:f>Blad1!$B$2:$B$7</c:f>
              <c:numCache>
                <c:formatCode>General</c:formatCode>
                <c:ptCount val="6"/>
                <c:pt idx="0">
                  <c:v>37</c:v>
                </c:pt>
                <c:pt idx="1">
                  <c:v>47</c:v>
                </c:pt>
                <c:pt idx="2">
                  <c:v>116</c:v>
                </c:pt>
                <c:pt idx="3">
                  <c:v>97</c:v>
                </c:pt>
                <c:pt idx="4">
                  <c:v>87</c:v>
                </c:pt>
                <c:pt idx="5">
                  <c:v>60</c:v>
                </c:pt>
              </c:numCache>
            </c:numRef>
          </c:val>
          <c:extLst>
            <c:ext xmlns:c16="http://schemas.microsoft.com/office/drawing/2014/chart" uri="{C3380CC4-5D6E-409C-BE32-E72D297353CC}">
              <c16:uniqueId val="{00000000-9219-4AD8-9395-E734836752B4}"/>
            </c:ext>
          </c:extLst>
        </c:ser>
        <c:ser>
          <c:idx val="1"/>
          <c:order val="1"/>
          <c:tx>
            <c:strRef>
              <c:f>Blad1!$C$1</c:f>
              <c:strCache>
                <c:ptCount val="1"/>
                <c:pt idx="0">
                  <c:v>Electrical</c:v>
                </c:pt>
              </c:strCache>
            </c:strRef>
          </c:tx>
          <c:spPr>
            <a:solidFill>
              <a:schemeClr val="accent2"/>
            </a:solidFill>
            <a:ln>
              <a:noFill/>
            </a:ln>
            <a:effectLst/>
          </c:spPr>
          <c:invertIfNegative val="0"/>
          <c:cat>
            <c:strRef>
              <c:f>Blad1!$A$2:$A$7</c:f>
              <c:strCache>
                <c:ptCount val="6"/>
                <c:pt idx="0">
                  <c:v>22Q4</c:v>
                </c:pt>
                <c:pt idx="1">
                  <c:v>23Q1</c:v>
                </c:pt>
                <c:pt idx="2">
                  <c:v>23Q2</c:v>
                </c:pt>
                <c:pt idx="3">
                  <c:v>23Q3</c:v>
                </c:pt>
                <c:pt idx="4">
                  <c:v>23Q4</c:v>
                </c:pt>
                <c:pt idx="5">
                  <c:v>24Q1</c:v>
                </c:pt>
              </c:strCache>
            </c:strRef>
          </c:cat>
          <c:val>
            <c:numRef>
              <c:f>Blad1!$C$2:$C$7</c:f>
              <c:numCache>
                <c:formatCode>General</c:formatCode>
                <c:ptCount val="6"/>
                <c:pt idx="0">
                  <c:v>1</c:v>
                </c:pt>
                <c:pt idx="1">
                  <c:v>2</c:v>
                </c:pt>
                <c:pt idx="2">
                  <c:v>2</c:v>
                </c:pt>
                <c:pt idx="3">
                  <c:v>9</c:v>
                </c:pt>
                <c:pt idx="4">
                  <c:v>1</c:v>
                </c:pt>
                <c:pt idx="5">
                  <c:v>2</c:v>
                </c:pt>
              </c:numCache>
            </c:numRef>
          </c:val>
          <c:extLst>
            <c:ext xmlns:c16="http://schemas.microsoft.com/office/drawing/2014/chart" uri="{C3380CC4-5D6E-409C-BE32-E72D297353CC}">
              <c16:uniqueId val="{00000001-9219-4AD8-9395-E734836752B4}"/>
            </c:ext>
          </c:extLst>
        </c:ser>
        <c:ser>
          <c:idx val="2"/>
          <c:order val="2"/>
          <c:tx>
            <c:strRef>
              <c:f>Blad1!$D$1</c:f>
              <c:strCache>
                <c:ptCount val="1"/>
                <c:pt idx="0">
                  <c:v>I&amp;C</c:v>
                </c:pt>
              </c:strCache>
            </c:strRef>
          </c:tx>
          <c:spPr>
            <a:solidFill>
              <a:srgbClr val="0070C0"/>
            </a:solidFill>
            <a:ln>
              <a:noFill/>
            </a:ln>
            <a:effectLst/>
          </c:spPr>
          <c:invertIfNegative val="0"/>
          <c:cat>
            <c:strRef>
              <c:f>Blad1!$A$2:$A$7</c:f>
              <c:strCache>
                <c:ptCount val="6"/>
                <c:pt idx="0">
                  <c:v>22Q4</c:v>
                </c:pt>
                <c:pt idx="1">
                  <c:v>23Q1</c:v>
                </c:pt>
                <c:pt idx="2">
                  <c:v>23Q2</c:v>
                </c:pt>
                <c:pt idx="3">
                  <c:v>23Q3</c:v>
                </c:pt>
                <c:pt idx="4">
                  <c:v>23Q4</c:v>
                </c:pt>
                <c:pt idx="5">
                  <c:v>24Q1</c:v>
                </c:pt>
              </c:strCache>
            </c:strRef>
          </c:cat>
          <c:val>
            <c:numRef>
              <c:f>Blad1!$D$2:$D$7</c:f>
              <c:numCache>
                <c:formatCode>General</c:formatCode>
                <c:ptCount val="6"/>
                <c:pt idx="0">
                  <c:v>20</c:v>
                </c:pt>
                <c:pt idx="1">
                  <c:v>14</c:v>
                </c:pt>
                <c:pt idx="2">
                  <c:v>28</c:v>
                </c:pt>
                <c:pt idx="3">
                  <c:v>34</c:v>
                </c:pt>
                <c:pt idx="4">
                  <c:v>27</c:v>
                </c:pt>
                <c:pt idx="5">
                  <c:v>3</c:v>
                </c:pt>
              </c:numCache>
            </c:numRef>
          </c:val>
          <c:extLst>
            <c:ext xmlns:c16="http://schemas.microsoft.com/office/drawing/2014/chart" uri="{C3380CC4-5D6E-409C-BE32-E72D297353CC}">
              <c16:uniqueId val="{00000002-9219-4AD8-9395-E734836752B4}"/>
            </c:ext>
          </c:extLst>
        </c:ser>
        <c:ser>
          <c:idx val="3"/>
          <c:order val="3"/>
          <c:tx>
            <c:strRef>
              <c:f>Blad1!$E$1</c:f>
              <c:strCache>
                <c:ptCount val="1"/>
                <c:pt idx="0">
                  <c:v>Civil</c:v>
                </c:pt>
              </c:strCache>
            </c:strRef>
          </c:tx>
          <c:spPr>
            <a:solidFill>
              <a:srgbClr val="FF0000"/>
            </a:solidFill>
            <a:ln>
              <a:noFill/>
            </a:ln>
            <a:effectLst/>
          </c:spPr>
          <c:invertIfNegative val="0"/>
          <c:cat>
            <c:strRef>
              <c:f>Blad1!$A$2:$A$7</c:f>
              <c:strCache>
                <c:ptCount val="6"/>
                <c:pt idx="0">
                  <c:v>22Q4</c:v>
                </c:pt>
                <c:pt idx="1">
                  <c:v>23Q1</c:v>
                </c:pt>
                <c:pt idx="2">
                  <c:v>23Q2</c:v>
                </c:pt>
                <c:pt idx="3">
                  <c:v>23Q3</c:v>
                </c:pt>
                <c:pt idx="4">
                  <c:v>23Q4</c:v>
                </c:pt>
                <c:pt idx="5">
                  <c:v>24Q1</c:v>
                </c:pt>
              </c:strCache>
            </c:strRef>
          </c:cat>
          <c:val>
            <c:numRef>
              <c:f>Blad1!$E$2:$E$7</c:f>
              <c:numCache>
                <c:formatCode>General</c:formatCode>
                <c:ptCount val="6"/>
                <c:pt idx="0">
                  <c:v>0</c:v>
                </c:pt>
                <c:pt idx="1">
                  <c:v>1</c:v>
                </c:pt>
                <c:pt idx="2">
                  <c:v>0</c:v>
                </c:pt>
                <c:pt idx="3">
                  <c:v>0</c:v>
                </c:pt>
                <c:pt idx="4">
                  <c:v>0</c:v>
                </c:pt>
                <c:pt idx="5">
                  <c:v>0</c:v>
                </c:pt>
              </c:numCache>
            </c:numRef>
          </c:val>
          <c:extLst>
            <c:ext xmlns:c16="http://schemas.microsoft.com/office/drawing/2014/chart" uri="{C3380CC4-5D6E-409C-BE32-E72D297353CC}">
              <c16:uniqueId val="{00000003-9219-4AD8-9395-E734836752B4}"/>
            </c:ext>
          </c:extLst>
        </c:ser>
        <c:ser>
          <c:idx val="4"/>
          <c:order val="4"/>
          <c:tx>
            <c:strRef>
              <c:f>Blad1!$F$1</c:f>
              <c:strCache>
                <c:ptCount val="1"/>
                <c:pt idx="0">
                  <c:v>Mechanical</c:v>
                </c:pt>
              </c:strCache>
            </c:strRef>
          </c:tx>
          <c:spPr>
            <a:solidFill>
              <a:schemeClr val="accent5"/>
            </a:solidFill>
            <a:ln>
              <a:noFill/>
            </a:ln>
            <a:effectLst/>
          </c:spPr>
          <c:invertIfNegative val="0"/>
          <c:cat>
            <c:strRef>
              <c:f>Blad1!$A$2:$A$7</c:f>
              <c:strCache>
                <c:ptCount val="6"/>
                <c:pt idx="0">
                  <c:v>22Q4</c:v>
                </c:pt>
                <c:pt idx="1">
                  <c:v>23Q1</c:v>
                </c:pt>
                <c:pt idx="2">
                  <c:v>23Q2</c:v>
                </c:pt>
                <c:pt idx="3">
                  <c:v>23Q3</c:v>
                </c:pt>
                <c:pt idx="4">
                  <c:v>23Q4</c:v>
                </c:pt>
                <c:pt idx="5">
                  <c:v>24Q1</c:v>
                </c:pt>
              </c:strCache>
            </c:strRef>
          </c:cat>
          <c:val>
            <c:numRef>
              <c:f>Blad1!$F$2:$F$7</c:f>
              <c:numCache>
                <c:formatCode>General</c:formatCode>
                <c:ptCount val="6"/>
                <c:pt idx="0">
                  <c:v>0</c:v>
                </c:pt>
                <c:pt idx="1">
                  <c:v>0</c:v>
                </c:pt>
                <c:pt idx="2">
                  <c:v>1</c:v>
                </c:pt>
                <c:pt idx="3">
                  <c:v>0</c:v>
                </c:pt>
                <c:pt idx="4">
                  <c:v>0</c:v>
                </c:pt>
                <c:pt idx="5">
                  <c:v>1</c:v>
                </c:pt>
              </c:numCache>
            </c:numRef>
          </c:val>
          <c:extLst>
            <c:ext xmlns:c16="http://schemas.microsoft.com/office/drawing/2014/chart" uri="{C3380CC4-5D6E-409C-BE32-E72D297353CC}">
              <c16:uniqueId val="{00000004-9219-4AD8-9395-E734836752B4}"/>
            </c:ext>
          </c:extLst>
        </c:ser>
        <c:dLbls>
          <c:showLegendKey val="0"/>
          <c:showVal val="0"/>
          <c:showCatName val="0"/>
          <c:showSerName val="0"/>
          <c:showPercent val="0"/>
          <c:showBubbleSize val="0"/>
        </c:dLbls>
        <c:gapWidth val="150"/>
        <c:overlap val="100"/>
        <c:axId val="64081264"/>
        <c:axId val="64087744"/>
      </c:barChart>
      <c:catAx>
        <c:axId val="640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87744"/>
        <c:crosses val="autoZero"/>
        <c:auto val="1"/>
        <c:lblAlgn val="ctr"/>
        <c:lblOffset val="100"/>
        <c:noMultiLvlLbl val="0"/>
      </c:catAx>
      <c:valAx>
        <c:axId val="6408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8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Blad1!$B$1</c:f>
              <c:strCache>
                <c:ptCount val="1"/>
                <c:pt idx="0">
                  <c:v>Unit 1</c:v>
                </c:pt>
              </c:strCache>
            </c:strRef>
          </c:tx>
          <c:spPr>
            <a:solidFill>
              <a:schemeClr val="accent1"/>
            </a:solidFill>
            <a:ln>
              <a:noFill/>
            </a:ln>
            <a:effectLst/>
          </c:spPr>
          <c:invertIfNegative val="0"/>
          <c:cat>
            <c:strRef>
              <c:f>Blad1!$A$2:$A$4</c:f>
              <c:strCache>
                <c:ptCount val="3"/>
                <c:pt idx="0">
                  <c:v>23Q3</c:v>
                </c:pt>
                <c:pt idx="1">
                  <c:v>23Q4</c:v>
                </c:pt>
                <c:pt idx="2">
                  <c:v>24Q1</c:v>
                </c:pt>
              </c:strCache>
            </c:strRef>
          </c:cat>
          <c:val>
            <c:numRef>
              <c:f>Blad1!$B$2:$B$4</c:f>
              <c:numCache>
                <c:formatCode>General</c:formatCode>
                <c:ptCount val="3"/>
                <c:pt idx="0">
                  <c:v>29</c:v>
                </c:pt>
                <c:pt idx="1">
                  <c:v>29</c:v>
                </c:pt>
                <c:pt idx="2">
                  <c:v>23</c:v>
                </c:pt>
              </c:numCache>
            </c:numRef>
          </c:val>
          <c:extLst>
            <c:ext xmlns:c16="http://schemas.microsoft.com/office/drawing/2014/chart" uri="{C3380CC4-5D6E-409C-BE32-E72D297353CC}">
              <c16:uniqueId val="{00000000-A902-4FED-916C-3D582B609FCF}"/>
            </c:ext>
          </c:extLst>
        </c:ser>
        <c:ser>
          <c:idx val="1"/>
          <c:order val="1"/>
          <c:tx>
            <c:strRef>
              <c:f>Blad1!$C$1</c:f>
              <c:strCache>
                <c:ptCount val="1"/>
                <c:pt idx="0">
                  <c:v>Unit 2</c:v>
                </c:pt>
              </c:strCache>
            </c:strRef>
          </c:tx>
          <c:spPr>
            <a:solidFill>
              <a:schemeClr val="accent2"/>
            </a:solidFill>
            <a:ln>
              <a:noFill/>
            </a:ln>
            <a:effectLst/>
          </c:spPr>
          <c:invertIfNegative val="0"/>
          <c:cat>
            <c:strRef>
              <c:f>Blad1!$A$2:$A$4</c:f>
              <c:strCache>
                <c:ptCount val="3"/>
                <c:pt idx="0">
                  <c:v>23Q3</c:v>
                </c:pt>
                <c:pt idx="1">
                  <c:v>23Q4</c:v>
                </c:pt>
                <c:pt idx="2">
                  <c:v>24Q1</c:v>
                </c:pt>
              </c:strCache>
            </c:strRef>
          </c:cat>
          <c:val>
            <c:numRef>
              <c:f>Blad1!$C$2:$C$4</c:f>
              <c:numCache>
                <c:formatCode>General</c:formatCode>
                <c:ptCount val="3"/>
                <c:pt idx="0">
                  <c:v>51</c:v>
                </c:pt>
                <c:pt idx="1">
                  <c:v>61</c:v>
                </c:pt>
                <c:pt idx="2">
                  <c:v>53</c:v>
                </c:pt>
              </c:numCache>
            </c:numRef>
          </c:val>
          <c:extLst>
            <c:ext xmlns:c16="http://schemas.microsoft.com/office/drawing/2014/chart" uri="{C3380CC4-5D6E-409C-BE32-E72D297353CC}">
              <c16:uniqueId val="{00000001-A902-4FED-916C-3D582B609FCF}"/>
            </c:ext>
          </c:extLst>
        </c:ser>
        <c:ser>
          <c:idx val="2"/>
          <c:order val="2"/>
          <c:tx>
            <c:strRef>
              <c:f>Blad1!$D$1</c:f>
              <c:strCache>
                <c:ptCount val="1"/>
                <c:pt idx="0">
                  <c:v>Unit 3</c:v>
                </c:pt>
              </c:strCache>
            </c:strRef>
          </c:tx>
          <c:spPr>
            <a:solidFill>
              <a:schemeClr val="accent3"/>
            </a:solidFill>
            <a:ln>
              <a:noFill/>
            </a:ln>
            <a:effectLst/>
          </c:spPr>
          <c:invertIfNegative val="0"/>
          <c:cat>
            <c:strRef>
              <c:f>Blad1!$A$2:$A$4</c:f>
              <c:strCache>
                <c:ptCount val="3"/>
                <c:pt idx="0">
                  <c:v>23Q3</c:v>
                </c:pt>
                <c:pt idx="1">
                  <c:v>23Q4</c:v>
                </c:pt>
                <c:pt idx="2">
                  <c:v>24Q1</c:v>
                </c:pt>
              </c:strCache>
            </c:strRef>
          </c:cat>
          <c:val>
            <c:numRef>
              <c:f>Blad1!$D$2:$D$4</c:f>
              <c:numCache>
                <c:formatCode>General</c:formatCode>
                <c:ptCount val="3"/>
                <c:pt idx="0">
                  <c:v>32</c:v>
                </c:pt>
                <c:pt idx="1">
                  <c:v>29</c:v>
                </c:pt>
                <c:pt idx="2">
                  <c:v>32</c:v>
                </c:pt>
              </c:numCache>
            </c:numRef>
          </c:val>
          <c:extLst>
            <c:ext xmlns:c16="http://schemas.microsoft.com/office/drawing/2014/chart" uri="{C3380CC4-5D6E-409C-BE32-E72D297353CC}">
              <c16:uniqueId val="{00000002-A902-4FED-916C-3D582B609FCF}"/>
            </c:ext>
          </c:extLst>
        </c:ser>
        <c:dLbls>
          <c:showLegendKey val="0"/>
          <c:showVal val="0"/>
          <c:showCatName val="0"/>
          <c:showSerName val="0"/>
          <c:showPercent val="0"/>
          <c:showBubbleSize val="0"/>
        </c:dLbls>
        <c:gapWidth val="150"/>
        <c:overlap val="100"/>
        <c:axId val="637135040"/>
        <c:axId val="637137560"/>
      </c:barChart>
      <c:catAx>
        <c:axId val="6371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137560"/>
        <c:crosses val="autoZero"/>
        <c:auto val="1"/>
        <c:lblAlgn val="ctr"/>
        <c:lblOffset val="100"/>
        <c:noMultiLvlLbl val="0"/>
      </c:catAx>
      <c:valAx>
        <c:axId val="637137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13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F029D3F-1028-DCF9-4109-FDB3A8F4D7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B273A29-7488-9DA4-16C3-AABC9CEC37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E7951F-44D1-452B-AC09-D2278F65D993}" type="datetimeFigureOut">
              <a:rPr lang="sv-SE" smtClean="0"/>
              <a:t>2024-06-07</a:t>
            </a:fld>
            <a:endParaRPr lang="sv-SE"/>
          </a:p>
        </p:txBody>
      </p:sp>
      <p:sp>
        <p:nvSpPr>
          <p:cNvPr id="4" name="Platshållare för sidfot 3">
            <a:extLst>
              <a:ext uri="{FF2B5EF4-FFF2-40B4-BE49-F238E27FC236}">
                <a16:creationId xmlns:a16="http://schemas.microsoft.com/office/drawing/2014/main" id="{FF5D95B5-DDC2-E36B-AABE-05E3FCE89C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307882B-974A-1B2D-10AA-5DB75F626F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E9D7B7-0E9D-4A3C-AF2D-4C47C11DE463}" type="slidenum">
              <a:rPr lang="sv-SE" smtClean="0"/>
              <a:t>‹#›</a:t>
            </a:fld>
            <a:endParaRPr lang="sv-SE"/>
          </a:p>
        </p:txBody>
      </p:sp>
    </p:spTree>
    <p:extLst>
      <p:ext uri="{BB962C8B-B14F-4D97-AF65-F5344CB8AC3E}">
        <p14:creationId xmlns:p14="http://schemas.microsoft.com/office/powerpoint/2010/main" val="14194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B33A-BC3C-2A4E-8516-966C62954547}" type="datetimeFigureOut">
              <a:rPr lang="en-GB" smtClean="0"/>
              <a:t>07/06/2024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9FFBA-8E97-AD44-BFE3-4701FE7ED562}" type="slidenum">
              <a:rPr lang="en-GB" smtClean="0"/>
              <a:t>‹#›</a:t>
            </a:fld>
            <a:endParaRPr lang="en-GB"/>
          </a:p>
        </p:txBody>
      </p:sp>
    </p:spTree>
    <p:extLst>
      <p:ext uri="{BB962C8B-B14F-4D97-AF65-F5344CB8AC3E}">
        <p14:creationId xmlns:p14="http://schemas.microsoft.com/office/powerpoint/2010/main" val="426334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839FFBA-8E97-AD44-BFE3-4701FE7ED562}" type="slidenum">
              <a:rPr lang="en-GB" smtClean="0"/>
              <a:t>2</a:t>
            </a:fld>
            <a:endParaRPr lang="en-GB"/>
          </a:p>
        </p:txBody>
      </p:sp>
    </p:spTree>
    <p:extLst>
      <p:ext uri="{BB962C8B-B14F-4D97-AF65-F5344CB8AC3E}">
        <p14:creationId xmlns:p14="http://schemas.microsoft.com/office/powerpoint/2010/main" val="341344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sz="1000" dirty="0"/>
          </a:p>
        </p:txBody>
      </p:sp>
      <p:sp>
        <p:nvSpPr>
          <p:cNvPr id="4" name="Platshållare för bildnummer 3"/>
          <p:cNvSpPr>
            <a:spLocks noGrp="1"/>
          </p:cNvSpPr>
          <p:nvPr>
            <p:ph type="sldNum" sz="quarter" idx="5"/>
          </p:nvPr>
        </p:nvSpPr>
        <p:spPr/>
        <p:txBody>
          <a:bodyPr rtlCol="0"/>
          <a:lstStyle/>
          <a:p>
            <a:pPr rtl="0"/>
            <a:fld id="{4839FFBA-8E97-AD44-BFE3-4701FE7ED562}" type="slidenum">
              <a:rPr lang="en-GB" smtClean="0"/>
              <a:t>3</a:t>
            </a:fld>
            <a:endParaRPr lang="en-GB"/>
          </a:p>
        </p:txBody>
      </p:sp>
    </p:spTree>
    <p:extLst>
      <p:ext uri="{BB962C8B-B14F-4D97-AF65-F5344CB8AC3E}">
        <p14:creationId xmlns:p14="http://schemas.microsoft.com/office/powerpoint/2010/main" val="220859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sz="1000" dirty="0"/>
          </a:p>
        </p:txBody>
      </p:sp>
      <p:sp>
        <p:nvSpPr>
          <p:cNvPr id="4" name="Platshållare för bildnummer 3"/>
          <p:cNvSpPr>
            <a:spLocks noGrp="1"/>
          </p:cNvSpPr>
          <p:nvPr>
            <p:ph type="sldNum" sz="quarter" idx="5"/>
          </p:nvPr>
        </p:nvSpPr>
        <p:spPr/>
        <p:txBody>
          <a:bodyPr rtlCol="0"/>
          <a:lstStyle/>
          <a:p>
            <a:pPr rtl="0"/>
            <a:fld id="{4839FFBA-8E97-AD44-BFE3-4701FE7ED562}" type="slidenum">
              <a:rPr lang="en-GB" smtClean="0"/>
              <a:t>4</a:t>
            </a:fld>
            <a:endParaRPr lang="en-GB"/>
          </a:p>
        </p:txBody>
      </p:sp>
    </p:spTree>
    <p:extLst>
      <p:ext uri="{BB962C8B-B14F-4D97-AF65-F5344CB8AC3E}">
        <p14:creationId xmlns:p14="http://schemas.microsoft.com/office/powerpoint/2010/main" val="2927208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Generic Image Sta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Background image">
            <a:extLst>
              <a:ext uri="{FF2B5EF4-FFF2-40B4-BE49-F238E27FC236}">
                <a16:creationId xmlns:a16="http://schemas.microsoft.com/office/drawing/2014/main" id="{0EE0B0DA-C9E9-6D44-AB2E-FAAB426DE761}"/>
              </a:ext>
            </a:extLst>
          </p:cNvPr>
          <p:cNvSpPr>
            <a:spLocks noGrp="1"/>
          </p:cNvSpPr>
          <p:nvPr>
            <p:ph type="pic" sz="quarter" idx="10" hasCustomPrompt="1"/>
          </p:nvPr>
        </p:nvSpPr>
        <p:spPr>
          <a:xfrm>
            <a:off x="179388" y="158750"/>
            <a:ext cx="8785322" cy="4681538"/>
          </a:xfrm>
          <a:custGeom>
            <a:avLst/>
            <a:gdLst>
              <a:gd name="connsiteX0" fmla="*/ 5051072 w 8785322"/>
              <a:gd name="connsiteY0" fmla="*/ 2241358 h 4681538"/>
              <a:gd name="connsiteX1" fmla="*/ 5051931 w 8785322"/>
              <a:gd name="connsiteY1" fmla="*/ 2241358 h 4681538"/>
              <a:gd name="connsiteX2" fmla="*/ 5121203 w 8785322"/>
              <a:gd name="connsiteY2" fmla="*/ 2413455 h 4681538"/>
              <a:gd name="connsiteX3" fmla="*/ 4982028 w 8785322"/>
              <a:gd name="connsiteY3" fmla="*/ 2413512 h 4681538"/>
              <a:gd name="connsiteX4" fmla="*/ 2251634 w 8785322"/>
              <a:gd name="connsiteY4" fmla="*/ 2241358 h 4681538"/>
              <a:gd name="connsiteX5" fmla="*/ 2252493 w 8785322"/>
              <a:gd name="connsiteY5" fmla="*/ 2241358 h 4681538"/>
              <a:gd name="connsiteX6" fmla="*/ 2321537 w 8785322"/>
              <a:gd name="connsiteY6" fmla="*/ 2413455 h 4681538"/>
              <a:gd name="connsiteX7" fmla="*/ 2182590 w 8785322"/>
              <a:gd name="connsiteY7" fmla="*/ 2413512 h 4681538"/>
              <a:gd name="connsiteX8" fmla="*/ 4986778 w 8785322"/>
              <a:gd name="connsiteY8" fmla="*/ 2102398 h 4681538"/>
              <a:gd name="connsiteX9" fmla="*/ 4776443 w 8785322"/>
              <a:gd name="connsiteY9" fmla="*/ 2606354 h 4681538"/>
              <a:gd name="connsiteX10" fmla="*/ 4904233 w 8785322"/>
              <a:gd name="connsiteY10" fmla="*/ 2606354 h 4681538"/>
              <a:gd name="connsiteX11" fmla="*/ 4940442 w 8785322"/>
              <a:gd name="connsiteY11" fmla="*/ 2516360 h 4681538"/>
              <a:gd name="connsiteX12" fmla="*/ 5162504 w 8785322"/>
              <a:gd name="connsiteY12" fmla="*/ 2516360 h 4681538"/>
              <a:gd name="connsiteX13" fmla="*/ 5198770 w 8785322"/>
              <a:gd name="connsiteY13" fmla="*/ 2606069 h 4681538"/>
              <a:gd name="connsiteX14" fmla="*/ 5326503 w 8785322"/>
              <a:gd name="connsiteY14" fmla="*/ 2606069 h 4681538"/>
              <a:gd name="connsiteX15" fmla="*/ 5116457 w 8785322"/>
              <a:gd name="connsiteY15" fmla="*/ 2102398 h 4681538"/>
              <a:gd name="connsiteX16" fmla="*/ 2187055 w 8785322"/>
              <a:gd name="connsiteY16" fmla="*/ 2102398 h 4681538"/>
              <a:gd name="connsiteX17" fmla="*/ 1976777 w 8785322"/>
              <a:gd name="connsiteY17" fmla="*/ 2606354 h 4681538"/>
              <a:gd name="connsiteX18" fmla="*/ 2104510 w 8785322"/>
              <a:gd name="connsiteY18" fmla="*/ 2606354 h 4681538"/>
              <a:gd name="connsiteX19" fmla="*/ 2140776 w 8785322"/>
              <a:gd name="connsiteY19" fmla="*/ 2516360 h 4681538"/>
              <a:gd name="connsiteX20" fmla="*/ 2362838 w 8785322"/>
              <a:gd name="connsiteY20" fmla="*/ 2516360 h 4681538"/>
              <a:gd name="connsiteX21" fmla="*/ 2399332 w 8785322"/>
              <a:gd name="connsiteY21" fmla="*/ 2606069 h 4681538"/>
              <a:gd name="connsiteX22" fmla="*/ 2527122 w 8785322"/>
              <a:gd name="connsiteY22" fmla="*/ 2606069 h 4681538"/>
              <a:gd name="connsiteX23" fmla="*/ 2316502 w 8785322"/>
              <a:gd name="connsiteY23" fmla="*/ 2102398 h 4681538"/>
              <a:gd name="connsiteX24" fmla="*/ 5791389 w 8785322"/>
              <a:gd name="connsiteY24" fmla="*/ 2102113 h 4681538"/>
              <a:gd name="connsiteX25" fmla="*/ 5791389 w 8785322"/>
              <a:gd name="connsiteY25" fmla="*/ 2606069 h 4681538"/>
              <a:gd name="connsiteX26" fmla="*/ 6156228 w 8785322"/>
              <a:gd name="connsiteY26" fmla="*/ 2606069 h 4681538"/>
              <a:gd name="connsiteX27" fmla="*/ 6156228 w 8785322"/>
              <a:gd name="connsiteY27" fmla="*/ 2494193 h 4681538"/>
              <a:gd name="connsiteX28" fmla="*/ 5923526 w 8785322"/>
              <a:gd name="connsiteY28" fmla="*/ 2494193 h 4681538"/>
              <a:gd name="connsiteX29" fmla="*/ 5923526 w 8785322"/>
              <a:gd name="connsiteY29" fmla="*/ 2102113 h 4681538"/>
              <a:gd name="connsiteX30" fmla="*/ 5369461 w 8785322"/>
              <a:gd name="connsiteY30" fmla="*/ 2102113 h 4681538"/>
              <a:gd name="connsiteX31" fmla="*/ 5369461 w 8785322"/>
              <a:gd name="connsiteY31" fmla="*/ 2606069 h 4681538"/>
              <a:gd name="connsiteX32" fmla="*/ 5734357 w 8785322"/>
              <a:gd name="connsiteY32" fmla="*/ 2606069 h 4681538"/>
              <a:gd name="connsiteX33" fmla="*/ 5734357 w 8785322"/>
              <a:gd name="connsiteY33" fmla="*/ 2494193 h 4681538"/>
              <a:gd name="connsiteX34" fmla="*/ 5501655 w 8785322"/>
              <a:gd name="connsiteY34" fmla="*/ 2494193 h 4681538"/>
              <a:gd name="connsiteX35" fmla="*/ 5501655 w 8785322"/>
              <a:gd name="connsiteY35" fmla="*/ 2102113 h 4681538"/>
              <a:gd name="connsiteX36" fmla="*/ 4435460 w 8785322"/>
              <a:gd name="connsiteY36" fmla="*/ 2102113 h 4681538"/>
              <a:gd name="connsiteX37" fmla="*/ 4435460 w 8785322"/>
              <a:gd name="connsiteY37" fmla="*/ 2606069 h 4681538"/>
              <a:gd name="connsiteX38" fmla="*/ 4567597 w 8785322"/>
              <a:gd name="connsiteY38" fmla="*/ 2606069 h 4681538"/>
              <a:gd name="connsiteX39" fmla="*/ 4567597 w 8785322"/>
              <a:gd name="connsiteY39" fmla="*/ 2402086 h 4681538"/>
              <a:gd name="connsiteX40" fmla="*/ 4780907 w 8785322"/>
              <a:gd name="connsiteY40" fmla="*/ 2402086 h 4681538"/>
              <a:gd name="connsiteX41" fmla="*/ 4780907 w 8785322"/>
              <a:gd name="connsiteY41" fmla="*/ 2294097 h 4681538"/>
              <a:gd name="connsiteX42" fmla="*/ 4567597 w 8785322"/>
              <a:gd name="connsiteY42" fmla="*/ 2294097 h 4681538"/>
              <a:gd name="connsiteX43" fmla="*/ 4567597 w 8785322"/>
              <a:gd name="connsiteY43" fmla="*/ 2210102 h 4681538"/>
              <a:gd name="connsiteX44" fmla="*/ 4820548 w 8785322"/>
              <a:gd name="connsiteY44" fmla="*/ 2210102 h 4681538"/>
              <a:gd name="connsiteX45" fmla="*/ 4820548 w 8785322"/>
              <a:gd name="connsiteY45" fmla="*/ 2102113 h 4681538"/>
              <a:gd name="connsiteX46" fmla="*/ 3857771 w 8785322"/>
              <a:gd name="connsiteY46" fmla="*/ 2102113 h 4681538"/>
              <a:gd name="connsiteX47" fmla="*/ 3857771 w 8785322"/>
              <a:gd name="connsiteY47" fmla="*/ 2606069 h 4681538"/>
              <a:gd name="connsiteX48" fmla="*/ 3983961 w 8785322"/>
              <a:gd name="connsiteY48" fmla="*/ 2606069 h 4681538"/>
              <a:gd name="connsiteX49" fmla="*/ 3983961 w 8785322"/>
              <a:gd name="connsiteY49" fmla="*/ 2308151 h 4681538"/>
              <a:gd name="connsiteX50" fmla="*/ 4208766 w 8785322"/>
              <a:gd name="connsiteY50" fmla="*/ 2606069 h 4681538"/>
              <a:gd name="connsiteX51" fmla="*/ 4334953 w 8785322"/>
              <a:gd name="connsiteY51" fmla="*/ 2606069 h 4681538"/>
              <a:gd name="connsiteX52" fmla="*/ 4334953 w 8785322"/>
              <a:gd name="connsiteY52" fmla="*/ 2102113 h 4681538"/>
              <a:gd name="connsiteX53" fmla="*/ 4208766 w 8785322"/>
              <a:gd name="connsiteY53" fmla="*/ 2102113 h 4681538"/>
              <a:gd name="connsiteX54" fmla="*/ 4208766 w 8785322"/>
              <a:gd name="connsiteY54" fmla="*/ 2403686 h 4681538"/>
              <a:gd name="connsiteX55" fmla="*/ 3983961 w 8785322"/>
              <a:gd name="connsiteY55" fmla="*/ 2102113 h 4681538"/>
              <a:gd name="connsiteX56" fmla="*/ 3393284 w 8785322"/>
              <a:gd name="connsiteY56" fmla="*/ 2102113 h 4681538"/>
              <a:gd name="connsiteX57" fmla="*/ 3393284 w 8785322"/>
              <a:gd name="connsiteY57" fmla="*/ 2606069 h 4681538"/>
              <a:gd name="connsiteX58" fmla="*/ 3525421 w 8785322"/>
              <a:gd name="connsiteY58" fmla="*/ 2606069 h 4681538"/>
              <a:gd name="connsiteX59" fmla="*/ 3766361 w 8785322"/>
              <a:gd name="connsiteY59" fmla="*/ 2606069 h 4681538"/>
              <a:gd name="connsiteX60" fmla="*/ 3766361 w 8785322"/>
              <a:gd name="connsiteY60" fmla="*/ 2498080 h 4681538"/>
              <a:gd name="connsiteX61" fmla="*/ 3525421 w 8785322"/>
              <a:gd name="connsiteY61" fmla="*/ 2498080 h 4681538"/>
              <a:gd name="connsiteX62" fmla="*/ 3525421 w 8785322"/>
              <a:gd name="connsiteY62" fmla="*/ 2398887 h 4681538"/>
              <a:gd name="connsiteX63" fmla="*/ 3729635 w 8785322"/>
              <a:gd name="connsiteY63" fmla="*/ 2398887 h 4681538"/>
              <a:gd name="connsiteX64" fmla="*/ 3729635 w 8785322"/>
              <a:gd name="connsiteY64" fmla="*/ 2290897 h 4681538"/>
              <a:gd name="connsiteX65" fmla="*/ 3525421 w 8785322"/>
              <a:gd name="connsiteY65" fmla="*/ 2290897 h 4681538"/>
              <a:gd name="connsiteX66" fmla="*/ 3525421 w 8785322"/>
              <a:gd name="connsiteY66" fmla="*/ 2210102 h 4681538"/>
              <a:gd name="connsiteX67" fmla="*/ 3766361 w 8785322"/>
              <a:gd name="connsiteY67" fmla="*/ 2210102 h 4681538"/>
              <a:gd name="connsiteX68" fmla="*/ 3766361 w 8785322"/>
              <a:gd name="connsiteY68" fmla="*/ 2102113 h 4681538"/>
              <a:gd name="connsiteX69" fmla="*/ 2918731 w 8785322"/>
              <a:gd name="connsiteY69" fmla="*/ 2102113 h 4681538"/>
              <a:gd name="connsiteX70" fmla="*/ 2918731 w 8785322"/>
              <a:gd name="connsiteY70" fmla="*/ 2210102 h 4681538"/>
              <a:gd name="connsiteX71" fmla="*/ 3050868 w 8785322"/>
              <a:gd name="connsiteY71" fmla="*/ 2210102 h 4681538"/>
              <a:gd name="connsiteX72" fmla="*/ 3050868 w 8785322"/>
              <a:gd name="connsiteY72" fmla="*/ 2606069 h 4681538"/>
              <a:gd name="connsiteX73" fmla="*/ 3183006 w 8785322"/>
              <a:gd name="connsiteY73" fmla="*/ 2606069 h 4681538"/>
              <a:gd name="connsiteX74" fmla="*/ 3183006 w 8785322"/>
              <a:gd name="connsiteY74" fmla="*/ 2210102 h 4681538"/>
              <a:gd name="connsiteX75" fmla="*/ 3329218 w 8785322"/>
              <a:gd name="connsiteY75" fmla="*/ 2210102 h 4681538"/>
              <a:gd name="connsiteX76" fmla="*/ 3329218 w 8785322"/>
              <a:gd name="connsiteY76" fmla="*/ 2102113 h 4681538"/>
              <a:gd name="connsiteX77" fmla="*/ 2462254 w 8785322"/>
              <a:gd name="connsiteY77" fmla="*/ 2102113 h 4681538"/>
              <a:gd name="connsiteX78" fmla="*/ 2462254 w 8785322"/>
              <a:gd name="connsiteY78" fmla="*/ 2210102 h 4681538"/>
              <a:gd name="connsiteX79" fmla="*/ 2608405 w 8785322"/>
              <a:gd name="connsiteY79" fmla="*/ 2210102 h 4681538"/>
              <a:gd name="connsiteX80" fmla="*/ 2608405 w 8785322"/>
              <a:gd name="connsiteY80" fmla="*/ 2606069 h 4681538"/>
              <a:gd name="connsiteX81" fmla="*/ 2740547 w 8785322"/>
              <a:gd name="connsiteY81" fmla="*/ 2606069 h 4681538"/>
              <a:gd name="connsiteX82" fmla="*/ 2740547 w 8785322"/>
              <a:gd name="connsiteY82" fmla="*/ 2210102 h 4681538"/>
              <a:gd name="connsiteX83" fmla="*/ 2872684 w 8785322"/>
              <a:gd name="connsiteY83" fmla="*/ 2210102 h 4681538"/>
              <a:gd name="connsiteX84" fmla="*/ 2872684 w 8785322"/>
              <a:gd name="connsiteY84" fmla="*/ 2102113 h 4681538"/>
              <a:gd name="connsiteX85" fmla="*/ 1517899 w 8785322"/>
              <a:gd name="connsiteY85" fmla="*/ 2102113 h 4681538"/>
              <a:gd name="connsiteX86" fmla="*/ 1724857 w 8785322"/>
              <a:gd name="connsiteY86" fmla="*/ 2606069 h 4681538"/>
              <a:gd name="connsiteX87" fmla="*/ 1854995 w 8785322"/>
              <a:gd name="connsiteY87" fmla="*/ 2606069 h 4681538"/>
              <a:gd name="connsiteX88" fmla="*/ 2061952 w 8785322"/>
              <a:gd name="connsiteY88" fmla="*/ 2102113 h 4681538"/>
              <a:gd name="connsiteX89" fmla="*/ 1934219 w 8785322"/>
              <a:gd name="connsiteY89" fmla="*/ 2102113 h 4681538"/>
              <a:gd name="connsiteX90" fmla="*/ 1790469 w 8785322"/>
              <a:gd name="connsiteY90" fmla="*/ 2456425 h 4681538"/>
              <a:gd name="connsiteX91" fmla="*/ 1789382 w 8785322"/>
              <a:gd name="connsiteY91" fmla="*/ 2456425 h 4681538"/>
              <a:gd name="connsiteX92" fmla="*/ 1645690 w 8785322"/>
              <a:gd name="connsiteY92" fmla="*/ 2102113 h 4681538"/>
              <a:gd name="connsiteX93" fmla="*/ 6850605 w 8785322"/>
              <a:gd name="connsiteY93" fmla="*/ 1899225 h 4681538"/>
              <a:gd name="connsiteX94" fmla="*/ 6417469 w 8785322"/>
              <a:gd name="connsiteY94" fmla="*/ 2251840 h 4681538"/>
              <a:gd name="connsiteX95" fmla="*/ 6408495 w 8785322"/>
              <a:gd name="connsiteY95" fmla="*/ 2340755 h 4681538"/>
              <a:gd name="connsiteX96" fmla="*/ 6408486 w 8785322"/>
              <a:gd name="connsiteY96" fmla="*/ 2340755 h 4681538"/>
              <a:gd name="connsiteX97" fmla="*/ 6408491 w 8785322"/>
              <a:gd name="connsiteY97" fmla="*/ 2340798 h 4681538"/>
              <a:gd name="connsiteX98" fmla="*/ 6408486 w 8785322"/>
              <a:gd name="connsiteY98" fmla="*/ 2340841 h 4681538"/>
              <a:gd name="connsiteX99" fmla="*/ 6408495 w 8785322"/>
              <a:gd name="connsiteY99" fmla="*/ 2340841 h 4681538"/>
              <a:gd name="connsiteX100" fmla="*/ 6417478 w 8785322"/>
              <a:gd name="connsiteY100" fmla="*/ 2429748 h 4681538"/>
              <a:gd name="connsiteX101" fmla="*/ 6850605 w 8785322"/>
              <a:gd name="connsiteY101" fmla="*/ 2782318 h 4681538"/>
              <a:gd name="connsiteX102" fmla="*/ 6850666 w 8785322"/>
              <a:gd name="connsiteY102" fmla="*/ 2782318 h 4681538"/>
              <a:gd name="connsiteX103" fmla="*/ 7283747 w 8785322"/>
              <a:gd name="connsiteY103" fmla="*/ 2429745 h 4681538"/>
              <a:gd name="connsiteX104" fmla="*/ 7292720 w 8785322"/>
              <a:gd name="connsiteY104" fmla="*/ 2340841 h 4681538"/>
              <a:gd name="connsiteX105" fmla="*/ 7292728 w 8785322"/>
              <a:gd name="connsiteY105" fmla="*/ 2340841 h 4681538"/>
              <a:gd name="connsiteX106" fmla="*/ 7292724 w 8785322"/>
              <a:gd name="connsiteY106" fmla="*/ 2340798 h 4681538"/>
              <a:gd name="connsiteX107" fmla="*/ 7292728 w 8785322"/>
              <a:gd name="connsiteY107" fmla="*/ 2340755 h 4681538"/>
              <a:gd name="connsiteX108" fmla="*/ 7292720 w 8785322"/>
              <a:gd name="connsiteY108" fmla="*/ 2340755 h 4681538"/>
              <a:gd name="connsiteX109" fmla="*/ 7283766 w 8785322"/>
              <a:gd name="connsiteY109" fmla="*/ 2251850 h 4681538"/>
              <a:gd name="connsiteX110" fmla="*/ 6850723 w 8785322"/>
              <a:gd name="connsiteY110" fmla="*/ 1899225 h 4681538"/>
              <a:gd name="connsiteX111" fmla="*/ 6850605 w 8785322"/>
              <a:gd name="connsiteY111" fmla="*/ 1899225 h 4681538"/>
              <a:gd name="connsiteX112" fmla="*/ 0 w 8785322"/>
              <a:gd name="connsiteY112" fmla="*/ 0 h 4681538"/>
              <a:gd name="connsiteX113" fmla="*/ 8785322 w 8785322"/>
              <a:gd name="connsiteY113" fmla="*/ 0 h 4681538"/>
              <a:gd name="connsiteX114" fmla="*/ 8785322 w 8785322"/>
              <a:gd name="connsiteY114" fmla="*/ 4681538 h 4681538"/>
              <a:gd name="connsiteX115" fmla="*/ 0 w 8785322"/>
              <a:gd name="connsiteY115"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785322" h="4681538">
                <a:moveTo>
                  <a:pt x="5051072" y="2241358"/>
                </a:moveTo>
                <a:lnTo>
                  <a:pt x="5051931" y="2241358"/>
                </a:lnTo>
                <a:lnTo>
                  <a:pt x="5121203" y="2413455"/>
                </a:lnTo>
                <a:lnTo>
                  <a:pt x="4982028" y="2413512"/>
                </a:lnTo>
                <a:close/>
                <a:moveTo>
                  <a:pt x="2251634" y="2241358"/>
                </a:moveTo>
                <a:lnTo>
                  <a:pt x="2252493" y="2241358"/>
                </a:lnTo>
                <a:lnTo>
                  <a:pt x="2321537" y="2413455"/>
                </a:lnTo>
                <a:lnTo>
                  <a:pt x="2182590" y="2413512"/>
                </a:lnTo>
                <a:close/>
                <a:moveTo>
                  <a:pt x="4986778" y="2102398"/>
                </a:moveTo>
                <a:lnTo>
                  <a:pt x="4776443" y="2606354"/>
                </a:lnTo>
                <a:lnTo>
                  <a:pt x="4904233" y="2606354"/>
                </a:lnTo>
                <a:lnTo>
                  <a:pt x="4940442" y="2516360"/>
                </a:lnTo>
                <a:lnTo>
                  <a:pt x="5162504" y="2516360"/>
                </a:lnTo>
                <a:lnTo>
                  <a:pt x="5198770" y="2606069"/>
                </a:lnTo>
                <a:lnTo>
                  <a:pt x="5326503" y="2606069"/>
                </a:lnTo>
                <a:lnTo>
                  <a:pt x="5116457" y="2102398"/>
                </a:lnTo>
                <a:close/>
                <a:moveTo>
                  <a:pt x="2187055" y="2102398"/>
                </a:moveTo>
                <a:lnTo>
                  <a:pt x="1976777" y="2606354"/>
                </a:lnTo>
                <a:lnTo>
                  <a:pt x="2104510" y="2606354"/>
                </a:lnTo>
                <a:lnTo>
                  <a:pt x="2140776" y="2516360"/>
                </a:lnTo>
                <a:lnTo>
                  <a:pt x="2362838" y="2516360"/>
                </a:lnTo>
                <a:lnTo>
                  <a:pt x="2399332" y="2606069"/>
                </a:lnTo>
                <a:lnTo>
                  <a:pt x="2527122" y="2606069"/>
                </a:lnTo>
                <a:lnTo>
                  <a:pt x="2316502" y="2102398"/>
                </a:lnTo>
                <a:close/>
                <a:moveTo>
                  <a:pt x="5791389" y="2102113"/>
                </a:moveTo>
                <a:lnTo>
                  <a:pt x="5791389" y="2606069"/>
                </a:lnTo>
                <a:lnTo>
                  <a:pt x="6156228" y="2606069"/>
                </a:lnTo>
                <a:lnTo>
                  <a:pt x="6156228" y="2494193"/>
                </a:lnTo>
                <a:lnTo>
                  <a:pt x="5923526" y="2494193"/>
                </a:lnTo>
                <a:lnTo>
                  <a:pt x="5923526" y="2102113"/>
                </a:lnTo>
                <a:close/>
                <a:moveTo>
                  <a:pt x="5369461" y="2102113"/>
                </a:moveTo>
                <a:lnTo>
                  <a:pt x="5369461" y="2606069"/>
                </a:lnTo>
                <a:lnTo>
                  <a:pt x="5734357" y="2606069"/>
                </a:lnTo>
                <a:lnTo>
                  <a:pt x="5734357" y="2494193"/>
                </a:lnTo>
                <a:lnTo>
                  <a:pt x="5501655" y="2494193"/>
                </a:lnTo>
                <a:lnTo>
                  <a:pt x="5501655" y="2102113"/>
                </a:lnTo>
                <a:close/>
                <a:moveTo>
                  <a:pt x="4435460" y="2102113"/>
                </a:moveTo>
                <a:lnTo>
                  <a:pt x="4435460" y="2606069"/>
                </a:lnTo>
                <a:lnTo>
                  <a:pt x="4567597" y="2606069"/>
                </a:lnTo>
                <a:lnTo>
                  <a:pt x="4567597" y="2402086"/>
                </a:lnTo>
                <a:lnTo>
                  <a:pt x="4780907" y="2402086"/>
                </a:lnTo>
                <a:lnTo>
                  <a:pt x="4780907" y="2294097"/>
                </a:lnTo>
                <a:lnTo>
                  <a:pt x="4567597" y="2294097"/>
                </a:lnTo>
                <a:lnTo>
                  <a:pt x="4567597" y="2210102"/>
                </a:lnTo>
                <a:lnTo>
                  <a:pt x="4820548" y="2210102"/>
                </a:lnTo>
                <a:lnTo>
                  <a:pt x="4820548" y="2102113"/>
                </a:lnTo>
                <a:close/>
                <a:moveTo>
                  <a:pt x="3857771" y="2102113"/>
                </a:moveTo>
                <a:lnTo>
                  <a:pt x="3857771" y="2606069"/>
                </a:lnTo>
                <a:lnTo>
                  <a:pt x="3983961" y="2606069"/>
                </a:lnTo>
                <a:lnTo>
                  <a:pt x="3983961" y="2308151"/>
                </a:lnTo>
                <a:lnTo>
                  <a:pt x="4208766" y="2606069"/>
                </a:lnTo>
                <a:lnTo>
                  <a:pt x="4334953" y="2606069"/>
                </a:lnTo>
                <a:lnTo>
                  <a:pt x="4334953" y="2102113"/>
                </a:lnTo>
                <a:lnTo>
                  <a:pt x="4208766" y="2102113"/>
                </a:lnTo>
                <a:lnTo>
                  <a:pt x="4208766" y="2403686"/>
                </a:lnTo>
                <a:lnTo>
                  <a:pt x="3983961" y="2102113"/>
                </a:lnTo>
                <a:close/>
                <a:moveTo>
                  <a:pt x="3393284" y="2102113"/>
                </a:moveTo>
                <a:lnTo>
                  <a:pt x="3393284" y="2606069"/>
                </a:lnTo>
                <a:lnTo>
                  <a:pt x="3525421" y="2606069"/>
                </a:lnTo>
                <a:lnTo>
                  <a:pt x="3766361" y="2606069"/>
                </a:lnTo>
                <a:lnTo>
                  <a:pt x="3766361" y="2498080"/>
                </a:lnTo>
                <a:lnTo>
                  <a:pt x="3525421" y="2498080"/>
                </a:lnTo>
                <a:lnTo>
                  <a:pt x="3525421" y="2398887"/>
                </a:lnTo>
                <a:lnTo>
                  <a:pt x="3729635" y="2398887"/>
                </a:lnTo>
                <a:lnTo>
                  <a:pt x="3729635" y="2290897"/>
                </a:lnTo>
                <a:lnTo>
                  <a:pt x="3525421" y="2290897"/>
                </a:lnTo>
                <a:lnTo>
                  <a:pt x="3525421" y="2210102"/>
                </a:lnTo>
                <a:lnTo>
                  <a:pt x="3766361" y="2210102"/>
                </a:lnTo>
                <a:lnTo>
                  <a:pt x="3766361" y="2102113"/>
                </a:lnTo>
                <a:close/>
                <a:moveTo>
                  <a:pt x="2918731" y="2102113"/>
                </a:moveTo>
                <a:lnTo>
                  <a:pt x="2918731" y="2210102"/>
                </a:lnTo>
                <a:lnTo>
                  <a:pt x="3050868" y="2210102"/>
                </a:lnTo>
                <a:lnTo>
                  <a:pt x="3050868" y="2606069"/>
                </a:lnTo>
                <a:lnTo>
                  <a:pt x="3183006" y="2606069"/>
                </a:lnTo>
                <a:lnTo>
                  <a:pt x="3183006" y="2210102"/>
                </a:lnTo>
                <a:lnTo>
                  <a:pt x="3329218" y="2210102"/>
                </a:lnTo>
                <a:lnTo>
                  <a:pt x="3329218" y="2102113"/>
                </a:lnTo>
                <a:close/>
                <a:moveTo>
                  <a:pt x="2462254" y="2102113"/>
                </a:moveTo>
                <a:lnTo>
                  <a:pt x="2462254" y="2210102"/>
                </a:lnTo>
                <a:lnTo>
                  <a:pt x="2608405" y="2210102"/>
                </a:lnTo>
                <a:lnTo>
                  <a:pt x="2608405" y="2606069"/>
                </a:lnTo>
                <a:lnTo>
                  <a:pt x="2740547" y="2606069"/>
                </a:lnTo>
                <a:lnTo>
                  <a:pt x="2740547" y="2210102"/>
                </a:lnTo>
                <a:lnTo>
                  <a:pt x="2872684" y="2210102"/>
                </a:lnTo>
                <a:lnTo>
                  <a:pt x="2872684" y="2102113"/>
                </a:lnTo>
                <a:close/>
                <a:moveTo>
                  <a:pt x="1517899" y="2102113"/>
                </a:moveTo>
                <a:lnTo>
                  <a:pt x="1724857" y="2606069"/>
                </a:lnTo>
                <a:lnTo>
                  <a:pt x="1854995" y="2606069"/>
                </a:lnTo>
                <a:lnTo>
                  <a:pt x="2061952" y="2102113"/>
                </a:lnTo>
                <a:lnTo>
                  <a:pt x="1934219" y="2102113"/>
                </a:lnTo>
                <a:lnTo>
                  <a:pt x="1790469" y="2456425"/>
                </a:lnTo>
                <a:lnTo>
                  <a:pt x="1789382" y="2456425"/>
                </a:lnTo>
                <a:lnTo>
                  <a:pt x="1645690" y="2102113"/>
                </a:lnTo>
                <a:close/>
                <a:moveTo>
                  <a:pt x="6850605" y="1899225"/>
                </a:moveTo>
                <a:cubicBezTo>
                  <a:pt x="6636954" y="1899225"/>
                  <a:pt x="6458695" y="2050602"/>
                  <a:pt x="6417469" y="2251840"/>
                </a:cubicBezTo>
                <a:lnTo>
                  <a:pt x="6408495" y="2340755"/>
                </a:lnTo>
                <a:lnTo>
                  <a:pt x="6408486" y="2340755"/>
                </a:lnTo>
                <a:lnTo>
                  <a:pt x="6408491" y="2340798"/>
                </a:lnTo>
                <a:lnTo>
                  <a:pt x="6408486" y="2340841"/>
                </a:lnTo>
                <a:lnTo>
                  <a:pt x="6408495" y="2340841"/>
                </a:lnTo>
                <a:lnTo>
                  <a:pt x="6417478" y="2429748"/>
                </a:lnTo>
                <a:cubicBezTo>
                  <a:pt x="6458721" y="2630964"/>
                  <a:pt x="6636972" y="2782318"/>
                  <a:pt x="6850605" y="2782318"/>
                </a:cubicBezTo>
                <a:cubicBezTo>
                  <a:pt x="6850626" y="2782318"/>
                  <a:pt x="6850646" y="2782318"/>
                  <a:pt x="6850666" y="2782318"/>
                </a:cubicBezTo>
                <a:cubicBezTo>
                  <a:pt x="7064292" y="2782318"/>
                  <a:pt x="7242526" y="2630958"/>
                  <a:pt x="7283747" y="2429745"/>
                </a:cubicBezTo>
                <a:lnTo>
                  <a:pt x="7292720" y="2340841"/>
                </a:lnTo>
                <a:lnTo>
                  <a:pt x="7292728" y="2340841"/>
                </a:lnTo>
                <a:lnTo>
                  <a:pt x="7292724" y="2340798"/>
                </a:lnTo>
                <a:lnTo>
                  <a:pt x="7292728" y="2340755"/>
                </a:lnTo>
                <a:lnTo>
                  <a:pt x="7292720" y="2340755"/>
                </a:lnTo>
                <a:lnTo>
                  <a:pt x="7283766" y="2251850"/>
                </a:lnTo>
                <a:cubicBezTo>
                  <a:pt x="7242583" y="2050634"/>
                  <a:pt x="7064349" y="1899253"/>
                  <a:pt x="6850723" y="1899225"/>
                </a:cubicBezTo>
                <a:cubicBezTo>
                  <a:pt x="6850683" y="1899225"/>
                  <a:pt x="6850646" y="1899225"/>
                  <a:pt x="6850605" y="1899225"/>
                </a:cubicBezTo>
                <a:close/>
                <a:moveTo>
                  <a:pt x="0" y="0"/>
                </a:moveTo>
                <a:lnTo>
                  <a:pt x="8785322" y="0"/>
                </a:lnTo>
                <a:lnTo>
                  <a:pt x="8785322" y="4681538"/>
                </a:lnTo>
                <a:lnTo>
                  <a:pt x="0" y="4681538"/>
                </a:lnTo>
                <a:close/>
              </a:path>
            </a:pathLst>
          </a:custGeom>
          <a:blipFill dpi="0" rotWithShape="1">
            <a:blip r:embed="rId2"/>
            <a:srcRect/>
            <a:tile tx="0" ty="0" sx="100000" sy="100000" flip="none" algn="tl"/>
          </a:blipFill>
        </p:spPr>
        <p:txBody>
          <a:bodyPr wrap="square">
            <a:noAutofit/>
          </a:bodyPr>
          <a:lstStyle>
            <a:lvl1pPr algn="r">
              <a:buNone/>
              <a:defRPr sz="800">
                <a:solidFill>
                  <a:schemeClr val="bg1">
                    <a:lumMod val="75000"/>
                  </a:schemeClr>
                </a:solidFill>
              </a:defRPr>
            </a:lvl1pPr>
          </a:lstStyle>
          <a:p>
            <a:r>
              <a:rPr lang="en-GB" noProof="0" dirty="0"/>
              <a:t>Click on the icon to add an image</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0" y="4867046"/>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a:t>2024-06-06</a:t>
            </a:r>
            <a:endParaRPr lang="en-GB" dirty="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5180275" y="4901296"/>
            <a:ext cx="3784435" cy="115200"/>
          </a:xfrm>
          <a:prstGeom prst="rect">
            <a:avLst/>
          </a:prstGeom>
        </p:spPr>
        <p:txBody>
          <a:bodyPr vert="horz" lIns="0" tIns="0" rIns="0" bIns="0" rtlCol="0" anchor="t"/>
          <a:lstStyle>
            <a:lvl1pPr algn="r">
              <a:defRPr sz="600">
                <a:solidFill>
                  <a:srgbClr val="737373"/>
                </a:solidFill>
              </a:defRPr>
            </a:lvl1pPr>
          </a:lstStyle>
          <a:p>
            <a:r>
              <a:rPr lang="en-US"/>
              <a:t>Dokumentnummer: F-0225697 | Sekretessklass: C1 – Public </a:t>
            </a:r>
            <a:endParaRPr lang="en-GB" dirty="0"/>
          </a:p>
        </p:txBody>
      </p:sp>
    </p:spTree>
    <p:extLst>
      <p:ext uri="{BB962C8B-B14F-4D97-AF65-F5344CB8AC3E}">
        <p14:creationId xmlns:p14="http://schemas.microsoft.com/office/powerpoint/2010/main" val="14179049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tatement/Insight">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tx1"/>
                </a:solidFill>
              </a:defRPr>
            </a:lvl1pPr>
          </a:lstStyle>
          <a:p>
            <a:r>
              <a:rPr lang="en-GB" noProof="0" dirty="0"/>
              <a:t>Click to add statement </a:t>
            </a:r>
            <a:br>
              <a:rPr lang="en-GB" noProof="0" dirty="0"/>
            </a:br>
            <a:r>
              <a:rPr lang="en-GB" noProof="0" dirty="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8" name="Footer">
            <a:extLst>
              <a:ext uri="{FF2B5EF4-FFF2-40B4-BE49-F238E27FC236}">
                <a16:creationId xmlns:a16="http://schemas.microsoft.com/office/drawing/2014/main" id="{F76D3661-5BD5-6848-A702-AC0A276D4C4A}"/>
              </a:ext>
            </a:extLst>
          </p:cNvPr>
          <p:cNvSpPr>
            <a:spLocks noGrp="1"/>
          </p:cNvSpPr>
          <p:nvPr>
            <p:ph type="ftr" sz="quarter" idx="3"/>
          </p:nvPr>
        </p:nvSpPr>
        <p:spPr>
          <a:xfrm>
            <a:off x="5172323" y="4901296"/>
            <a:ext cx="379238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6598608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Statement/Insight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Select placeholder and select Insert &gt; Pictures</a:t>
            </a:r>
          </a:p>
        </p:txBody>
      </p:sp>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dirty="0"/>
              <a:t>Click to add statement </a:t>
            </a:r>
            <a:br>
              <a:rPr lang="en-GB" noProof="0" dirty="0"/>
            </a:br>
            <a:r>
              <a:rPr lang="en-GB" noProof="0" dirty="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3AFBD1D1-32D7-814D-842E-EBEF1C14001E}"/>
              </a:ext>
            </a:extLst>
          </p:cNvPr>
          <p:cNvSpPr>
            <a:spLocks noGrp="1"/>
          </p:cNvSpPr>
          <p:nvPr>
            <p:ph type="ftr" sz="quarter" idx="3"/>
          </p:nvPr>
        </p:nvSpPr>
        <p:spPr>
          <a:xfrm>
            <a:off x="5286375" y="4901296"/>
            <a:ext cx="367833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7955303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Quote image">
    <p:spTree>
      <p:nvGrpSpPr>
        <p:cNvPr id="1" name=""/>
        <p:cNvGrpSpPr/>
        <p:nvPr/>
      </p:nvGrpSpPr>
      <p:grpSpPr>
        <a:xfrm>
          <a:off x="0" y="0"/>
          <a:ext cx="0" cy="0"/>
          <a:chOff x="0" y="0"/>
          <a:chExt cx="0" cy="0"/>
        </a:xfrm>
      </p:grpSpPr>
      <p:sp>
        <p:nvSpPr>
          <p:cNvPr id="33" name="Background image">
            <a:extLst>
              <a:ext uri="{FF2B5EF4-FFF2-40B4-BE49-F238E27FC236}">
                <a16:creationId xmlns:a16="http://schemas.microsoft.com/office/drawing/2014/main" id="{99FB47D4-AFE7-B043-97C1-A69890F347EC}"/>
              </a:ext>
            </a:extLst>
          </p:cNvPr>
          <p:cNvSpPr>
            <a:spLocks noGrp="1"/>
          </p:cNvSpPr>
          <p:nvPr>
            <p:ph type="pic" sz="quarter" idx="10" hasCustomPrompt="1"/>
          </p:nvPr>
        </p:nvSpPr>
        <p:spPr>
          <a:xfrm>
            <a:off x="179388" y="158750"/>
            <a:ext cx="8785322" cy="4681538"/>
          </a:xfrm>
          <a:custGeom>
            <a:avLst/>
            <a:gdLst/>
            <a:ahLst/>
            <a:cxnLst/>
            <a:rect l="l" t="t" r="r" b="b"/>
            <a:pathLst>
              <a:path w="8785322" h="4681538">
                <a:moveTo>
                  <a:pt x="8379260" y="3874916"/>
                </a:moveTo>
                <a:lnTo>
                  <a:pt x="8379260" y="4136296"/>
                </a:lnTo>
                <a:lnTo>
                  <a:pt x="8504834" y="4136296"/>
                </a:lnTo>
                <a:cubicBezTo>
                  <a:pt x="8504214" y="4187766"/>
                  <a:pt x="8492586" y="4229003"/>
                  <a:pt x="8469952" y="4260009"/>
                </a:cubicBezTo>
                <a:cubicBezTo>
                  <a:pt x="8447318" y="4291015"/>
                  <a:pt x="8409956" y="4315200"/>
                  <a:pt x="8357866" y="4332563"/>
                </a:cubicBezTo>
                <a:lnTo>
                  <a:pt x="8409026" y="4441394"/>
                </a:lnTo>
                <a:cubicBezTo>
                  <a:pt x="8464216" y="4421550"/>
                  <a:pt x="8509950" y="4394110"/>
                  <a:pt x="8546226" y="4359073"/>
                </a:cubicBezTo>
                <a:cubicBezTo>
                  <a:pt x="8582503" y="4324036"/>
                  <a:pt x="8607308" y="4284814"/>
                  <a:pt x="8620640" y="4241406"/>
                </a:cubicBezTo>
                <a:cubicBezTo>
                  <a:pt x="8633973" y="4197998"/>
                  <a:pt x="8640639" y="4138466"/>
                  <a:pt x="8640639" y="4062812"/>
                </a:cubicBezTo>
                <a:lnTo>
                  <a:pt x="8640639" y="3874916"/>
                </a:lnTo>
                <a:close/>
                <a:moveTo>
                  <a:pt x="7940217" y="3874916"/>
                </a:moveTo>
                <a:lnTo>
                  <a:pt x="7940217" y="4136296"/>
                </a:lnTo>
                <a:lnTo>
                  <a:pt x="8066721" y="4136296"/>
                </a:lnTo>
                <a:cubicBezTo>
                  <a:pt x="8065481" y="4187766"/>
                  <a:pt x="8053699" y="4229003"/>
                  <a:pt x="8031374" y="4260009"/>
                </a:cubicBezTo>
                <a:cubicBezTo>
                  <a:pt x="8009050" y="4291015"/>
                  <a:pt x="7971533" y="4315200"/>
                  <a:pt x="7918823" y="4332563"/>
                </a:cubicBezTo>
                <a:lnTo>
                  <a:pt x="7969983" y="4441394"/>
                </a:lnTo>
                <a:cubicBezTo>
                  <a:pt x="8025793" y="4421550"/>
                  <a:pt x="8071837" y="4394110"/>
                  <a:pt x="8108114" y="4359073"/>
                </a:cubicBezTo>
                <a:cubicBezTo>
                  <a:pt x="8144391" y="4324036"/>
                  <a:pt x="8169040" y="4284814"/>
                  <a:pt x="8182063" y="4241406"/>
                </a:cubicBezTo>
                <a:cubicBezTo>
                  <a:pt x="8195085" y="4197998"/>
                  <a:pt x="8201597" y="4138466"/>
                  <a:pt x="8201597" y="4062812"/>
                </a:cubicBezTo>
                <a:lnTo>
                  <a:pt x="8201597" y="3874916"/>
                </a:lnTo>
                <a:close/>
                <a:moveTo>
                  <a:pt x="816817" y="173144"/>
                </a:moveTo>
                <a:cubicBezTo>
                  <a:pt x="761626" y="192988"/>
                  <a:pt x="715893" y="220273"/>
                  <a:pt x="679616" y="254999"/>
                </a:cubicBezTo>
                <a:cubicBezTo>
                  <a:pt x="643339" y="289726"/>
                  <a:pt x="618534" y="328793"/>
                  <a:pt x="605202" y="372202"/>
                </a:cubicBezTo>
                <a:cubicBezTo>
                  <a:pt x="591869" y="415610"/>
                  <a:pt x="585203" y="475451"/>
                  <a:pt x="585203" y="551726"/>
                </a:cubicBezTo>
                <a:lnTo>
                  <a:pt x="585203" y="738691"/>
                </a:lnTo>
                <a:lnTo>
                  <a:pt x="846582" y="738691"/>
                </a:lnTo>
                <a:lnTo>
                  <a:pt x="846582" y="477311"/>
                </a:lnTo>
                <a:lnTo>
                  <a:pt x="720078" y="477311"/>
                </a:lnTo>
                <a:cubicBezTo>
                  <a:pt x="721319" y="425842"/>
                  <a:pt x="733256" y="384604"/>
                  <a:pt x="755890" y="353598"/>
                </a:cubicBezTo>
                <a:cubicBezTo>
                  <a:pt x="778524" y="322592"/>
                  <a:pt x="815887" y="298408"/>
                  <a:pt x="867976" y="281044"/>
                </a:cubicBezTo>
                <a:close/>
                <a:moveTo>
                  <a:pt x="380564" y="173144"/>
                </a:moveTo>
                <a:cubicBezTo>
                  <a:pt x="324754" y="192988"/>
                  <a:pt x="278865" y="220273"/>
                  <a:pt x="242898" y="254999"/>
                </a:cubicBezTo>
                <a:cubicBezTo>
                  <a:pt x="206931" y="289726"/>
                  <a:pt x="182282" y="328948"/>
                  <a:pt x="168949" y="372667"/>
                </a:cubicBezTo>
                <a:cubicBezTo>
                  <a:pt x="155617" y="416385"/>
                  <a:pt x="148950" y="476071"/>
                  <a:pt x="148950" y="551726"/>
                </a:cubicBezTo>
                <a:lnTo>
                  <a:pt x="148950" y="738691"/>
                </a:lnTo>
                <a:lnTo>
                  <a:pt x="410330" y="738691"/>
                </a:lnTo>
                <a:lnTo>
                  <a:pt x="410330" y="477311"/>
                </a:lnTo>
                <a:lnTo>
                  <a:pt x="283826" y="477311"/>
                </a:lnTo>
                <a:cubicBezTo>
                  <a:pt x="285066" y="425842"/>
                  <a:pt x="297003" y="384604"/>
                  <a:pt x="319638" y="353598"/>
                </a:cubicBezTo>
                <a:cubicBezTo>
                  <a:pt x="342272" y="322592"/>
                  <a:pt x="379634" y="298408"/>
                  <a:pt x="431724" y="281044"/>
                </a:cubicBezTo>
                <a:close/>
                <a:moveTo>
                  <a:pt x="0" y="0"/>
                </a:moveTo>
                <a:lnTo>
                  <a:pt x="8785322" y="0"/>
                </a:lnTo>
                <a:lnTo>
                  <a:pt x="8785322" y="4681538"/>
                </a:lnTo>
                <a:lnTo>
                  <a:pt x="0" y="4681538"/>
                </a:lnTo>
                <a:close/>
              </a:path>
            </a:pathLst>
          </a:custGeom>
          <a:blipFill>
            <a:blip r:embed="rId2"/>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dirty="0"/>
              <a:t>Select placeholder and select Insert &gt; Pictures</a:t>
            </a:r>
          </a:p>
        </p:txBody>
      </p:sp>
      <p:sp>
        <p:nvSpPr>
          <p:cNvPr id="8" name="Title">
            <a:extLst>
              <a:ext uri="{FF2B5EF4-FFF2-40B4-BE49-F238E27FC236}">
                <a16:creationId xmlns:a16="http://schemas.microsoft.com/office/drawing/2014/main" id="{2AF8C6B0-2A99-6F45-B536-0E0C728FB39E}"/>
              </a:ext>
            </a:extLst>
          </p:cNvPr>
          <p:cNvSpPr>
            <a:spLocks noGrp="1"/>
          </p:cNvSpPr>
          <p:nvPr>
            <p:ph type="title" hasCustomPrompt="1"/>
          </p:nvPr>
        </p:nvSpPr>
        <p:spPr>
          <a:xfrm>
            <a:off x="324000" y="1031010"/>
            <a:ext cx="8496000" cy="2937018"/>
          </a:xfrm>
        </p:spPr>
        <p:txBody>
          <a:bodyPr lIns="216000" rIns="216000" anchor="ctr"/>
          <a:lstStyle>
            <a:lvl1pPr algn="ctr">
              <a:defRPr sz="4400">
                <a:solidFill>
                  <a:schemeClr val="bg1"/>
                </a:solidFill>
              </a:defRPr>
            </a:lvl1pPr>
          </a:lstStyle>
          <a:p>
            <a:r>
              <a:rPr lang="en-GB" noProof="0" dirty="0"/>
              <a:t>Click to add inspiring quote</a:t>
            </a:r>
          </a:p>
        </p:txBody>
      </p:sp>
      <p:sp>
        <p:nvSpPr>
          <p:cNvPr id="29" name="Text">
            <a:extLst>
              <a:ext uri="{FF2B5EF4-FFF2-40B4-BE49-F238E27FC236}">
                <a16:creationId xmlns:a16="http://schemas.microsoft.com/office/drawing/2014/main" id="{0752070A-41E1-7D46-9FFE-B3EB4F12E077}"/>
              </a:ext>
            </a:extLst>
          </p:cNvPr>
          <p:cNvSpPr>
            <a:spLocks noGrp="1"/>
          </p:cNvSpPr>
          <p:nvPr>
            <p:ph type="body" sz="quarter" idx="11" hasCustomPrompt="1"/>
          </p:nvPr>
        </p:nvSpPr>
        <p:spPr>
          <a:xfrm>
            <a:off x="3203575" y="3961777"/>
            <a:ext cx="2736850" cy="742286"/>
          </a:xfrm>
        </p:spPr>
        <p:txBody>
          <a:bodyPr anchor="t"/>
          <a:lstStyle>
            <a:lvl1pPr marL="0" indent="-12700" algn="ctr">
              <a:lnSpc>
                <a:spcPct val="95000"/>
              </a:lnSpc>
              <a:spcBef>
                <a:spcPts val="0"/>
              </a:spcBef>
              <a:buNone/>
              <a:tabLst/>
              <a:defRPr b="1" spc="0" baseline="0">
                <a:solidFill>
                  <a:schemeClr val="bg1"/>
                </a:solidFill>
              </a:defRPr>
            </a:lvl1pPr>
          </a:lstStyle>
          <a:p>
            <a:pPr lvl="0"/>
            <a:r>
              <a:rPr lang="en-GB" noProof="0" dirty="0"/>
              <a:t>– Source of quote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D235B6C8-FB19-4544-A8A8-260345B89FFC}"/>
              </a:ext>
            </a:extLst>
          </p:cNvPr>
          <p:cNvSpPr>
            <a:spLocks noGrp="1"/>
          </p:cNvSpPr>
          <p:nvPr>
            <p:ph type="ftr" sz="quarter" idx="3"/>
          </p:nvPr>
        </p:nvSpPr>
        <p:spPr>
          <a:xfrm>
            <a:off x="5295569" y="4901296"/>
            <a:ext cx="366914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64767220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xt and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a:p>
            <a:pPr lvl="0"/>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dirty="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dirty="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5255812" y="4901296"/>
            <a:ext cx="3708899"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43209073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xt and Small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a:p>
            <a:endParaRPr lang="en-GB" noProof="0" dirty="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5616576" cy="1498314"/>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5616575" cy="249374"/>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2735262" cy="2592387"/>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2">
            <a:extLst>
              <a:ext uri="{FF2B5EF4-FFF2-40B4-BE49-F238E27FC236}">
                <a16:creationId xmlns:a16="http://schemas.microsoft.com/office/drawing/2014/main" id="{0FB76FD9-59CC-F342-90A0-4CBDA20D19ED}"/>
              </a:ext>
            </a:extLst>
          </p:cNvPr>
          <p:cNvSpPr>
            <a:spLocks noGrp="1"/>
          </p:cNvSpPr>
          <p:nvPr>
            <p:ph type="body" sz="quarter" idx="16" hasCustomPrompt="1"/>
          </p:nvPr>
        </p:nvSpPr>
        <p:spPr>
          <a:xfrm>
            <a:off x="3204369" y="2103438"/>
            <a:ext cx="2736056" cy="2592387"/>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82519C75-0594-8F47-9542-99B135CAA319}"/>
              </a:ext>
            </a:extLst>
          </p:cNvPr>
          <p:cNvSpPr>
            <a:spLocks noGrp="1"/>
          </p:cNvSpPr>
          <p:nvPr>
            <p:ph type="ftr" sz="quarter" idx="3"/>
          </p:nvPr>
        </p:nvSpPr>
        <p:spPr>
          <a:xfrm>
            <a:off x="5156421" y="4901296"/>
            <a:ext cx="3808290"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50562648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xt on background image">
    <p:spTree>
      <p:nvGrpSpPr>
        <p:cNvPr id="1" name=""/>
        <p:cNvGrpSpPr/>
        <p:nvPr/>
      </p:nvGrpSpPr>
      <p:grpSpPr>
        <a:xfrm>
          <a:off x="0" y="0"/>
          <a:ext cx="0" cy="0"/>
          <a:chOff x="0" y="0"/>
          <a:chExt cx="0" cy="0"/>
        </a:xfrm>
      </p:grpSpPr>
      <p:sp>
        <p:nvSpPr>
          <p:cNvPr id="4" name="Background 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179388" y="158750"/>
            <a:ext cx="87852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216000"/>
          <a:lstStyle>
            <a:lvl1pPr>
              <a:defRPr sz="3000" spc="-70" baseline="0">
                <a:solidFill>
                  <a:schemeClr val="bg1"/>
                </a:solidFill>
              </a:defRPr>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216000"/>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5CA8B606-3188-9643-98F0-31B8738AF063}"/>
              </a:ext>
            </a:extLst>
          </p:cNvPr>
          <p:cNvSpPr>
            <a:spLocks noGrp="1"/>
          </p:cNvSpPr>
          <p:nvPr>
            <p:ph type="ftr" sz="quarter" idx="3"/>
          </p:nvPr>
        </p:nvSpPr>
        <p:spPr>
          <a:xfrm>
            <a:off x="5291593" y="4901296"/>
            <a:ext cx="367311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1857261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xt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7056438" cy="249374"/>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 name="Text 2">
            <a:extLst>
              <a:ext uri="{FF2B5EF4-FFF2-40B4-BE49-F238E27FC236}">
                <a16:creationId xmlns:a16="http://schemas.microsoft.com/office/drawing/2014/main" id="{C849FC5B-B320-ED44-9AC1-132066E1AA48}"/>
              </a:ext>
            </a:extLst>
          </p:cNvPr>
          <p:cNvSpPr>
            <a:spLocks noGrp="1"/>
          </p:cNvSpPr>
          <p:nvPr>
            <p:ph type="body" sz="quarter" idx="15" hasCustomPrompt="1"/>
          </p:nvPr>
        </p:nvSpPr>
        <p:spPr>
          <a:xfrm>
            <a:off x="4643438"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081F78F-04AB-B54E-AA0D-682C305BD0C3}"/>
              </a:ext>
            </a:extLst>
          </p:cNvPr>
          <p:cNvSpPr>
            <a:spLocks noGrp="1"/>
          </p:cNvSpPr>
          <p:nvPr>
            <p:ph type="ftr" sz="quarter" idx="3"/>
          </p:nvPr>
        </p:nvSpPr>
        <p:spPr>
          <a:xfrm>
            <a:off x="5291593" y="4901296"/>
            <a:ext cx="367311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17760900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hree Bullets">
    <p:bg>
      <p:bgPr>
        <a:solidFill>
          <a:schemeClr val="bg2"/>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3087196-C9C5-BE48-9D76-3372ECAC159C}"/>
              </a:ext>
            </a:extLst>
          </p:cNvPr>
          <p:cNvSpPr>
            <a:spLocks noGrp="1"/>
          </p:cNvSpPr>
          <p:nvPr>
            <p:ph type="title" hasCustomPrompt="1"/>
          </p:nvPr>
        </p:nvSpPr>
        <p:spPr>
          <a:xfrm>
            <a:off x="323848" y="525600"/>
            <a:ext cx="7056440" cy="630236"/>
          </a:xfrm>
        </p:spPr>
        <p:txBody>
          <a:bodyPr rIns="216000"/>
          <a:lstStyle>
            <a:lvl1pPr>
              <a:defRPr sz="3000" spc="-70" baseline="0"/>
            </a:lvl1pPr>
          </a:lstStyle>
          <a:p>
            <a:r>
              <a:rPr lang="en-GB" noProof="0" dirty="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 name="Text 1">
            <a:extLst>
              <a:ext uri="{FF2B5EF4-FFF2-40B4-BE49-F238E27FC236}">
                <a16:creationId xmlns:a16="http://schemas.microsoft.com/office/drawing/2014/main" id="{3BF31E87-F6F5-0C4F-B6DB-72F0D53D636B}"/>
              </a:ext>
            </a:extLst>
          </p:cNvPr>
          <p:cNvSpPr>
            <a:spLocks noGrp="1" noChangeAspect="1"/>
          </p:cNvSpPr>
          <p:nvPr>
            <p:ph type="body" sz="quarter" idx="17" hasCustomPrompt="1"/>
          </p:nvPr>
        </p:nvSpPr>
        <p:spPr>
          <a:xfrm>
            <a:off x="66950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bg1"/>
                </a:solidFill>
              </a:defRPr>
            </a:lvl1pPr>
          </a:lstStyle>
          <a:p>
            <a:pPr lvl="0"/>
            <a:r>
              <a:rPr lang="en-GB" noProof="0" dirty="0"/>
              <a:t>Click to add text in a maximum of four lines</a:t>
            </a:r>
          </a:p>
        </p:txBody>
      </p:sp>
      <p:sp>
        <p:nvSpPr>
          <p:cNvPr id="18" name="Text 2">
            <a:extLst>
              <a:ext uri="{FF2B5EF4-FFF2-40B4-BE49-F238E27FC236}">
                <a16:creationId xmlns:a16="http://schemas.microsoft.com/office/drawing/2014/main" id="{8782FCDA-CE43-ED4B-B564-F2CC331FC617}"/>
              </a:ext>
            </a:extLst>
          </p:cNvPr>
          <p:cNvSpPr>
            <a:spLocks noGrp="1" noChangeAspect="1"/>
          </p:cNvSpPr>
          <p:nvPr>
            <p:ph type="body" sz="quarter" idx="18" hasCustomPrompt="1"/>
          </p:nvPr>
        </p:nvSpPr>
        <p:spPr>
          <a:xfrm>
            <a:off x="3546000"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bg1"/>
                </a:solidFill>
              </a:defRPr>
            </a:lvl1pPr>
          </a:lstStyle>
          <a:p>
            <a:pPr lvl="0"/>
            <a:r>
              <a:rPr lang="en-GB" noProof="0" dirty="0"/>
              <a:t>Click to add text in a maximum of four lines</a:t>
            </a:r>
          </a:p>
        </p:txBody>
      </p:sp>
      <p:sp>
        <p:nvSpPr>
          <p:cNvPr id="19" name="Text 3">
            <a:extLst>
              <a:ext uri="{FF2B5EF4-FFF2-40B4-BE49-F238E27FC236}">
                <a16:creationId xmlns:a16="http://schemas.microsoft.com/office/drawing/2014/main" id="{86327479-9D75-FF49-A369-D1A00CC1DA81}"/>
              </a:ext>
            </a:extLst>
          </p:cNvPr>
          <p:cNvSpPr>
            <a:spLocks noGrp="1" noChangeAspect="1"/>
          </p:cNvSpPr>
          <p:nvPr>
            <p:ph type="body" sz="quarter" idx="19" hasCustomPrompt="1"/>
          </p:nvPr>
        </p:nvSpPr>
        <p:spPr>
          <a:xfrm>
            <a:off x="643209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bg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8DF4D24D-538B-A54E-BE5A-7EAB96CDD093}"/>
              </a:ext>
            </a:extLst>
          </p:cNvPr>
          <p:cNvSpPr>
            <a:spLocks noGrp="1"/>
          </p:cNvSpPr>
          <p:nvPr>
            <p:ph type="ftr" sz="quarter" idx="3"/>
          </p:nvPr>
        </p:nvSpPr>
        <p:spPr>
          <a:xfrm>
            <a:off x="5172323" y="4901296"/>
            <a:ext cx="3792387"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60613967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hree Bullets and Image">
    <p:spTree>
      <p:nvGrpSpPr>
        <p:cNvPr id="1" name=""/>
        <p:cNvGrpSpPr/>
        <p:nvPr/>
      </p:nvGrpSpPr>
      <p:grpSpPr>
        <a:xfrm>
          <a:off x="0" y="0"/>
          <a:ext cx="0" cy="0"/>
          <a:chOff x="0" y="0"/>
          <a:chExt cx="0" cy="0"/>
        </a:xfrm>
      </p:grpSpPr>
      <p:sp>
        <p:nvSpPr>
          <p:cNvPr id="19" name="Background image">
            <a:extLst>
              <a:ext uri="{FF2B5EF4-FFF2-40B4-BE49-F238E27FC236}">
                <a16:creationId xmlns:a16="http://schemas.microsoft.com/office/drawing/2014/main" id="{1C249437-ECE8-8C43-BEB1-A558F34C86D4}"/>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r">
              <a:buNone/>
              <a:defRPr sz="800">
                <a:solidFill>
                  <a:schemeClr val="bg1">
                    <a:lumMod val="75000"/>
                  </a:schemeClr>
                </a:solidFill>
              </a:defRPr>
            </a:lvl1pPr>
          </a:lstStyle>
          <a:p>
            <a:r>
              <a:rPr lang="en-GB" noProof="0" dirty="0"/>
              <a:t>Select placeholder and select Insert &gt; Pictures</a:t>
            </a:r>
          </a:p>
        </p:txBody>
      </p:sp>
      <p:sp>
        <p:nvSpPr>
          <p:cNvPr id="13" name="Title">
            <a:extLst>
              <a:ext uri="{FF2B5EF4-FFF2-40B4-BE49-F238E27FC236}">
                <a16:creationId xmlns:a16="http://schemas.microsoft.com/office/drawing/2014/main" id="{E49F3BE6-D2B1-164B-B9F4-18257A7F1BEE}"/>
              </a:ext>
            </a:extLst>
          </p:cNvPr>
          <p:cNvSpPr>
            <a:spLocks noGrp="1"/>
          </p:cNvSpPr>
          <p:nvPr>
            <p:ph type="title" hasCustomPrompt="1"/>
          </p:nvPr>
        </p:nvSpPr>
        <p:spPr>
          <a:xfrm>
            <a:off x="323848" y="525600"/>
            <a:ext cx="7056440" cy="630236"/>
          </a:xfrm>
        </p:spPr>
        <p:txBody>
          <a:bodyPr rIns="216000"/>
          <a:lstStyle>
            <a:lvl1pPr>
              <a:defRPr sz="3000" spc="-70" baseline="0">
                <a:solidFill>
                  <a:schemeClr val="bg1"/>
                </a:solidFill>
              </a:defRPr>
            </a:lvl1pPr>
          </a:lstStyle>
          <a:p>
            <a:r>
              <a:rPr lang="en-GB" noProof="0" dirty="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0" name="Text 1">
            <a:extLst>
              <a:ext uri="{FF2B5EF4-FFF2-40B4-BE49-F238E27FC236}">
                <a16:creationId xmlns:a16="http://schemas.microsoft.com/office/drawing/2014/main" id="{A0D0A950-AAC5-7A4C-BBFF-C2F1D36A2CFF}"/>
              </a:ext>
            </a:extLst>
          </p:cNvPr>
          <p:cNvSpPr>
            <a:spLocks noGrp="1" noChangeAspect="1"/>
          </p:cNvSpPr>
          <p:nvPr>
            <p:ph type="body" sz="quarter" idx="17" hasCustomPrompt="1"/>
          </p:nvPr>
        </p:nvSpPr>
        <p:spPr>
          <a:xfrm>
            <a:off x="66950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dirty="0"/>
              <a:t>Click to add text in a maximum of four lines</a:t>
            </a:r>
          </a:p>
        </p:txBody>
      </p:sp>
      <p:sp>
        <p:nvSpPr>
          <p:cNvPr id="11" name="Text 2">
            <a:extLst>
              <a:ext uri="{FF2B5EF4-FFF2-40B4-BE49-F238E27FC236}">
                <a16:creationId xmlns:a16="http://schemas.microsoft.com/office/drawing/2014/main" id="{E23DDBC6-EA11-0449-AB3C-6281C5EDAC05}"/>
              </a:ext>
            </a:extLst>
          </p:cNvPr>
          <p:cNvSpPr>
            <a:spLocks noGrp="1" noChangeAspect="1"/>
          </p:cNvSpPr>
          <p:nvPr>
            <p:ph type="body" sz="quarter" idx="18" hasCustomPrompt="1"/>
          </p:nvPr>
        </p:nvSpPr>
        <p:spPr>
          <a:xfrm>
            <a:off x="3546000"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dirty="0"/>
              <a:t>Click to add text in a maximum of four lines</a:t>
            </a:r>
          </a:p>
        </p:txBody>
      </p:sp>
      <p:sp>
        <p:nvSpPr>
          <p:cNvPr id="12" name="Text 3">
            <a:extLst>
              <a:ext uri="{FF2B5EF4-FFF2-40B4-BE49-F238E27FC236}">
                <a16:creationId xmlns:a16="http://schemas.microsoft.com/office/drawing/2014/main" id="{4BE092D2-014A-3A42-9A92-2EBCB0703736}"/>
              </a:ext>
            </a:extLst>
          </p:cNvPr>
          <p:cNvSpPr>
            <a:spLocks noGrp="1" noChangeAspect="1"/>
          </p:cNvSpPr>
          <p:nvPr>
            <p:ph type="body" sz="quarter" idx="19" hasCustomPrompt="1"/>
          </p:nvPr>
        </p:nvSpPr>
        <p:spPr>
          <a:xfrm>
            <a:off x="643209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dirty="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dirty="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dirty="0"/>
          </a:p>
        </p:txBody>
      </p:sp>
      <p:sp>
        <p:nvSpPr>
          <p:cNvPr id="15" name="Footer">
            <a:extLst>
              <a:ext uri="{FF2B5EF4-FFF2-40B4-BE49-F238E27FC236}">
                <a16:creationId xmlns:a16="http://schemas.microsoft.com/office/drawing/2014/main" id="{4C90DA47-3EEB-B445-BFD0-FB49D53363F6}"/>
              </a:ext>
            </a:extLst>
          </p:cNvPr>
          <p:cNvSpPr>
            <a:spLocks noGrp="1"/>
          </p:cNvSpPr>
          <p:nvPr>
            <p:ph type="ftr" sz="quarter" idx="3"/>
          </p:nvPr>
        </p:nvSpPr>
        <p:spPr>
          <a:xfrm>
            <a:off x="5357091" y="4901296"/>
            <a:ext cx="3607619"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err="1"/>
          </a:p>
        </p:txBody>
      </p:sp>
    </p:spTree>
    <p:extLst>
      <p:ext uri="{BB962C8B-B14F-4D97-AF65-F5344CB8AC3E}">
        <p14:creationId xmlns:p14="http://schemas.microsoft.com/office/powerpoint/2010/main" val="16102980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hree Icons">
    <p:bg>
      <p:bgPr>
        <a:solidFill>
          <a:schemeClr val="bg2"/>
        </a:solidFill>
        <a:effectLst/>
      </p:bgPr>
    </p:bg>
    <p:spTree>
      <p:nvGrpSpPr>
        <p:cNvPr id="1" name=""/>
        <p:cNvGrpSpPr/>
        <p:nvPr/>
      </p:nvGrpSpPr>
      <p:grpSpPr>
        <a:xfrm>
          <a:off x="0" y="0"/>
          <a:ext cx="0" cy="0"/>
          <a:chOff x="0" y="0"/>
          <a:chExt cx="0" cy="0"/>
        </a:xfrm>
      </p:grpSpPr>
      <p:sp>
        <p:nvSpPr>
          <p:cNvPr id="42" name="Title">
            <a:extLst>
              <a:ext uri="{FF2B5EF4-FFF2-40B4-BE49-F238E27FC236}">
                <a16:creationId xmlns:a16="http://schemas.microsoft.com/office/drawing/2014/main" id="{4EE3E706-517C-DA49-BD6A-D25F70D7C32F}"/>
              </a:ext>
            </a:extLst>
          </p:cNvPr>
          <p:cNvSpPr>
            <a:spLocks noGrp="1"/>
          </p:cNvSpPr>
          <p:nvPr>
            <p:ph type="title" hasCustomPrompt="1"/>
          </p:nvPr>
        </p:nvSpPr>
        <p:spPr>
          <a:xfrm>
            <a:off x="323850" y="525600"/>
            <a:ext cx="7056438" cy="619845"/>
          </a:xfrm>
        </p:spPr>
        <p:txBody>
          <a:bodyPr rIns="144000"/>
          <a:lstStyle>
            <a:lvl1pPr>
              <a:defRPr sz="3000" spc="-70" baseline="0"/>
            </a:lvl1pPr>
          </a:lstStyle>
          <a:p>
            <a:r>
              <a:rPr lang="en-GB" noProof="0" dirty="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 name="Icon 1">
            <a:extLst>
              <a:ext uri="{FF2B5EF4-FFF2-40B4-BE49-F238E27FC236}">
                <a16:creationId xmlns:a16="http://schemas.microsoft.com/office/drawing/2014/main" id="{BF6831D5-0949-4149-AC62-D7EE74E03FA0}"/>
              </a:ext>
            </a:extLst>
          </p:cNvPr>
          <p:cNvSpPr>
            <a:spLocks noGrp="1"/>
          </p:cNvSpPr>
          <p:nvPr>
            <p:ph type="pic" sz="quarter" idx="22" hasCustomPrompt="1"/>
          </p:nvPr>
        </p:nvSpPr>
        <p:spPr>
          <a:xfrm>
            <a:off x="1199520" y="2003401"/>
            <a:ext cx="992237" cy="992237"/>
          </a:xfrm>
        </p:spPr>
        <p:txBody>
          <a:bodyPr/>
          <a:lstStyle>
            <a:lvl1pPr algn="ctr">
              <a:buNone/>
              <a:defRPr sz="800"/>
            </a:lvl1pPr>
          </a:lstStyle>
          <a:p>
            <a:r>
              <a:rPr lang="en-GB" sz="800" noProof="0"/>
              <a:t>Click to add icon</a:t>
            </a:r>
            <a:endParaRPr lang="en-GB" noProof="0"/>
          </a:p>
        </p:txBody>
      </p:sp>
      <p:sp>
        <p:nvSpPr>
          <p:cNvPr id="27" name="Subtitle 1">
            <a:extLst>
              <a:ext uri="{FF2B5EF4-FFF2-40B4-BE49-F238E27FC236}">
                <a16:creationId xmlns:a16="http://schemas.microsoft.com/office/drawing/2014/main" id="{66FB5539-4991-4D46-884F-A63F571088C6}"/>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8" name="Text 1">
            <a:extLst>
              <a:ext uri="{FF2B5EF4-FFF2-40B4-BE49-F238E27FC236}">
                <a16:creationId xmlns:a16="http://schemas.microsoft.com/office/drawing/2014/main" id="{0BDC7661-3072-564C-891C-82718D2BF14C}"/>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3" name="Icon 2">
            <a:extLst>
              <a:ext uri="{FF2B5EF4-FFF2-40B4-BE49-F238E27FC236}">
                <a16:creationId xmlns:a16="http://schemas.microsoft.com/office/drawing/2014/main" id="{BF57B7AA-6436-9944-BED9-277CEAC62278}"/>
              </a:ext>
            </a:extLst>
          </p:cNvPr>
          <p:cNvSpPr>
            <a:spLocks noGrp="1"/>
          </p:cNvSpPr>
          <p:nvPr>
            <p:ph type="pic" sz="quarter" idx="23" hasCustomPrompt="1"/>
          </p:nvPr>
        </p:nvSpPr>
        <p:spPr>
          <a:xfrm>
            <a:off x="4076070" y="2003401"/>
            <a:ext cx="992237" cy="992237"/>
          </a:xfrm>
        </p:spPr>
        <p:txBody>
          <a:bodyPr/>
          <a:lstStyle>
            <a:lvl1pPr algn="ctr">
              <a:buNone/>
              <a:defRPr sz="800"/>
            </a:lvl1pPr>
          </a:lstStyle>
          <a:p>
            <a:r>
              <a:rPr lang="en-GB" sz="800" noProof="0"/>
              <a:t>Click to add icon</a:t>
            </a:r>
            <a:endParaRPr lang="en-GB" noProof="0"/>
          </a:p>
        </p:txBody>
      </p:sp>
      <p:sp>
        <p:nvSpPr>
          <p:cNvPr id="29" name="Subtitle 2">
            <a:extLst>
              <a:ext uri="{FF2B5EF4-FFF2-40B4-BE49-F238E27FC236}">
                <a16:creationId xmlns:a16="http://schemas.microsoft.com/office/drawing/2014/main" id="{C48D686F-94A2-DD46-82F1-E264BEE11C4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0" name="Text 2">
            <a:extLst>
              <a:ext uri="{FF2B5EF4-FFF2-40B4-BE49-F238E27FC236}">
                <a16:creationId xmlns:a16="http://schemas.microsoft.com/office/drawing/2014/main" id="{642F0A82-A9F6-AF48-B15A-56A4F0C4908D}"/>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4" name="Icon 3">
            <a:extLst>
              <a:ext uri="{FF2B5EF4-FFF2-40B4-BE49-F238E27FC236}">
                <a16:creationId xmlns:a16="http://schemas.microsoft.com/office/drawing/2014/main" id="{D533FAC1-ED80-7B4E-8ECA-38C55CFD41A1}"/>
              </a:ext>
            </a:extLst>
          </p:cNvPr>
          <p:cNvSpPr>
            <a:spLocks noGrp="1"/>
          </p:cNvSpPr>
          <p:nvPr>
            <p:ph type="pic" sz="quarter" idx="24" hasCustomPrompt="1"/>
          </p:nvPr>
        </p:nvSpPr>
        <p:spPr>
          <a:xfrm>
            <a:off x="6962145" y="2003401"/>
            <a:ext cx="992237" cy="992237"/>
          </a:xfrm>
        </p:spPr>
        <p:txBody>
          <a:bodyPr/>
          <a:lstStyle>
            <a:lvl1pPr algn="ctr">
              <a:buNone/>
              <a:defRPr sz="800"/>
            </a:lvl1pPr>
          </a:lstStyle>
          <a:p>
            <a:r>
              <a:rPr lang="en-GB" sz="800" noProof="0" dirty="0"/>
              <a:t>Click to add icon</a:t>
            </a:r>
            <a:endParaRPr lang="en-GB" noProof="0" dirty="0"/>
          </a:p>
        </p:txBody>
      </p:sp>
      <p:sp>
        <p:nvSpPr>
          <p:cNvPr id="31" name="Subtitle 3">
            <a:extLst>
              <a:ext uri="{FF2B5EF4-FFF2-40B4-BE49-F238E27FC236}">
                <a16:creationId xmlns:a16="http://schemas.microsoft.com/office/drawing/2014/main" id="{54CE80BA-70B6-674B-8EEE-564BBFD7E630}"/>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2" name="Text 3">
            <a:extLst>
              <a:ext uri="{FF2B5EF4-FFF2-40B4-BE49-F238E27FC236}">
                <a16:creationId xmlns:a16="http://schemas.microsoft.com/office/drawing/2014/main" id="{F5FFA93D-6EB2-9F4D-A77F-D10B1DBE6477}"/>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8" name="Footer">
            <a:extLst>
              <a:ext uri="{FF2B5EF4-FFF2-40B4-BE49-F238E27FC236}">
                <a16:creationId xmlns:a16="http://schemas.microsoft.com/office/drawing/2014/main" id="{004EB2A8-772A-6F45-A53E-60955D52F3A6}"/>
              </a:ext>
            </a:extLst>
          </p:cNvPr>
          <p:cNvSpPr>
            <a:spLocks noGrp="1"/>
          </p:cNvSpPr>
          <p:nvPr>
            <p:ph type="ftr" sz="quarter" idx="3"/>
          </p:nvPr>
        </p:nvSpPr>
        <p:spPr>
          <a:xfrm>
            <a:off x="5192203" y="4901296"/>
            <a:ext cx="377250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1641705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Generic Video Star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CB8391-5425-1AB1-E826-C2E0E97813F9}"/>
              </a:ext>
            </a:extLst>
          </p:cNvPr>
          <p:cNvGrpSpPr/>
          <p:nvPr userDrawn="1"/>
        </p:nvGrpSpPr>
        <p:grpSpPr>
          <a:xfrm>
            <a:off x="6520873" y="2007250"/>
            <a:ext cx="1003877" cy="985332"/>
            <a:chOff x="6520873" y="2007250"/>
            <a:chExt cx="1003877" cy="985332"/>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7" name="Background Video">
            <a:extLst>
              <a:ext uri="{FF2B5EF4-FFF2-40B4-BE49-F238E27FC236}">
                <a16:creationId xmlns:a16="http://schemas.microsoft.com/office/drawing/2014/main" id="{0F35AFA5-EFAC-B204-1865-A9A6909681EF}"/>
              </a:ext>
            </a:extLst>
          </p:cNvPr>
          <p:cNvSpPr>
            <a:spLocks noGrp="1"/>
          </p:cNvSpPr>
          <p:nvPr>
            <p:ph type="media" sz="quarter" idx="10" hasCustomPrompt="1"/>
          </p:nvPr>
        </p:nvSpPr>
        <p:spPr>
          <a:xfrm>
            <a:off x="179388" y="158750"/>
            <a:ext cx="8785225" cy="4681538"/>
          </a:xfrm>
          <a:custGeom>
            <a:avLst/>
            <a:gdLst>
              <a:gd name="connsiteX0" fmla="*/ 5051622 w 8785225"/>
              <a:gd name="connsiteY0" fmla="*/ 2243157 h 4681538"/>
              <a:gd name="connsiteX1" fmla="*/ 5052477 w 8785225"/>
              <a:gd name="connsiteY1" fmla="*/ 2243157 h 4681538"/>
              <a:gd name="connsiteX2" fmla="*/ 5121789 w 8785225"/>
              <a:gd name="connsiteY2" fmla="*/ 2415355 h 4681538"/>
              <a:gd name="connsiteX3" fmla="*/ 4982536 w 8785225"/>
              <a:gd name="connsiteY3" fmla="*/ 2415415 h 4681538"/>
              <a:gd name="connsiteX4" fmla="*/ 2250565 w 8785225"/>
              <a:gd name="connsiteY4" fmla="*/ 2243157 h 4681538"/>
              <a:gd name="connsiteX5" fmla="*/ 2251426 w 8785225"/>
              <a:gd name="connsiteY5" fmla="*/ 2243157 h 4681538"/>
              <a:gd name="connsiteX6" fmla="*/ 2320506 w 8785225"/>
              <a:gd name="connsiteY6" fmla="*/ 2415355 h 4681538"/>
              <a:gd name="connsiteX7" fmla="*/ 2181479 w 8785225"/>
              <a:gd name="connsiteY7" fmla="*/ 2415415 h 4681538"/>
              <a:gd name="connsiteX8" fmla="*/ 4987289 w 8785225"/>
              <a:gd name="connsiteY8" fmla="*/ 2104119 h 4681538"/>
              <a:gd name="connsiteX9" fmla="*/ 4776830 w 8785225"/>
              <a:gd name="connsiteY9" fmla="*/ 2608368 h 4681538"/>
              <a:gd name="connsiteX10" fmla="*/ 4904695 w 8785225"/>
              <a:gd name="connsiteY10" fmla="*/ 2608368 h 4681538"/>
              <a:gd name="connsiteX11" fmla="*/ 4940925 w 8785225"/>
              <a:gd name="connsiteY11" fmla="*/ 2518319 h 4681538"/>
              <a:gd name="connsiteX12" fmla="*/ 5163116 w 8785225"/>
              <a:gd name="connsiteY12" fmla="*/ 2518319 h 4681538"/>
              <a:gd name="connsiteX13" fmla="*/ 5199406 w 8785225"/>
              <a:gd name="connsiteY13" fmla="*/ 2608083 h 4681538"/>
              <a:gd name="connsiteX14" fmla="*/ 5327211 w 8785225"/>
              <a:gd name="connsiteY14" fmla="*/ 2608083 h 4681538"/>
              <a:gd name="connsiteX15" fmla="*/ 5117043 w 8785225"/>
              <a:gd name="connsiteY15" fmla="*/ 2104119 h 4681538"/>
              <a:gd name="connsiteX16" fmla="*/ 2185952 w 8785225"/>
              <a:gd name="connsiteY16" fmla="*/ 2104119 h 4681538"/>
              <a:gd name="connsiteX17" fmla="*/ 1975552 w 8785225"/>
              <a:gd name="connsiteY17" fmla="*/ 2608368 h 4681538"/>
              <a:gd name="connsiteX18" fmla="*/ 2103359 w 8785225"/>
              <a:gd name="connsiteY18" fmla="*/ 2608368 h 4681538"/>
              <a:gd name="connsiteX19" fmla="*/ 2139647 w 8785225"/>
              <a:gd name="connsiteY19" fmla="*/ 2518319 h 4681538"/>
              <a:gd name="connsiteX20" fmla="*/ 2361833 w 8785225"/>
              <a:gd name="connsiteY20" fmla="*/ 2518319 h 4681538"/>
              <a:gd name="connsiteX21" fmla="*/ 2398348 w 8785225"/>
              <a:gd name="connsiteY21" fmla="*/ 2608083 h 4681538"/>
              <a:gd name="connsiteX22" fmla="*/ 2526213 w 8785225"/>
              <a:gd name="connsiteY22" fmla="*/ 2608083 h 4681538"/>
              <a:gd name="connsiteX23" fmla="*/ 2315468 w 8785225"/>
              <a:gd name="connsiteY23" fmla="*/ 2104119 h 4681538"/>
              <a:gd name="connsiteX24" fmla="*/ 5792362 w 8785225"/>
              <a:gd name="connsiteY24" fmla="*/ 2103834 h 4681538"/>
              <a:gd name="connsiteX25" fmla="*/ 5792362 w 8785225"/>
              <a:gd name="connsiteY25" fmla="*/ 2608083 h 4681538"/>
              <a:gd name="connsiteX26" fmla="*/ 6157411 w 8785225"/>
              <a:gd name="connsiteY26" fmla="*/ 2608083 h 4681538"/>
              <a:gd name="connsiteX27" fmla="*/ 6157411 w 8785225"/>
              <a:gd name="connsiteY27" fmla="*/ 2496144 h 4681538"/>
              <a:gd name="connsiteX28" fmla="*/ 5924574 w 8785225"/>
              <a:gd name="connsiteY28" fmla="*/ 2496144 h 4681538"/>
              <a:gd name="connsiteX29" fmla="*/ 5924574 w 8785225"/>
              <a:gd name="connsiteY29" fmla="*/ 2103834 h 4681538"/>
              <a:gd name="connsiteX30" fmla="*/ 5370190 w 8785225"/>
              <a:gd name="connsiteY30" fmla="*/ 2103834 h 4681538"/>
              <a:gd name="connsiteX31" fmla="*/ 5370190 w 8785225"/>
              <a:gd name="connsiteY31" fmla="*/ 2608083 h 4681538"/>
              <a:gd name="connsiteX32" fmla="*/ 5735299 w 8785225"/>
              <a:gd name="connsiteY32" fmla="*/ 2608083 h 4681538"/>
              <a:gd name="connsiteX33" fmla="*/ 5735299 w 8785225"/>
              <a:gd name="connsiteY33" fmla="*/ 2496144 h 4681538"/>
              <a:gd name="connsiteX34" fmla="*/ 5502462 w 8785225"/>
              <a:gd name="connsiteY34" fmla="*/ 2496144 h 4681538"/>
              <a:gd name="connsiteX35" fmla="*/ 5502462 w 8785225"/>
              <a:gd name="connsiteY35" fmla="*/ 2103834 h 4681538"/>
              <a:gd name="connsiteX36" fmla="*/ 4435649 w 8785225"/>
              <a:gd name="connsiteY36" fmla="*/ 2103834 h 4681538"/>
              <a:gd name="connsiteX37" fmla="*/ 4435649 w 8785225"/>
              <a:gd name="connsiteY37" fmla="*/ 2608083 h 4681538"/>
              <a:gd name="connsiteX38" fmla="*/ 4567861 w 8785225"/>
              <a:gd name="connsiteY38" fmla="*/ 2608083 h 4681538"/>
              <a:gd name="connsiteX39" fmla="*/ 4567861 w 8785225"/>
              <a:gd name="connsiteY39" fmla="*/ 2403980 h 4681538"/>
              <a:gd name="connsiteX40" fmla="*/ 4781297 w 8785225"/>
              <a:gd name="connsiteY40" fmla="*/ 2403980 h 4681538"/>
              <a:gd name="connsiteX41" fmla="*/ 4781297 w 8785225"/>
              <a:gd name="connsiteY41" fmla="*/ 2295932 h 4681538"/>
              <a:gd name="connsiteX42" fmla="*/ 4567861 w 8785225"/>
              <a:gd name="connsiteY42" fmla="*/ 2295932 h 4681538"/>
              <a:gd name="connsiteX43" fmla="*/ 4567861 w 8785225"/>
              <a:gd name="connsiteY43" fmla="*/ 2211888 h 4681538"/>
              <a:gd name="connsiteX44" fmla="*/ 4820961 w 8785225"/>
              <a:gd name="connsiteY44" fmla="*/ 2211888 h 4681538"/>
              <a:gd name="connsiteX45" fmla="*/ 4820961 w 8785225"/>
              <a:gd name="connsiteY45" fmla="*/ 2103834 h 4681538"/>
              <a:gd name="connsiteX46" fmla="*/ 3857626 w 8785225"/>
              <a:gd name="connsiteY46" fmla="*/ 2103834 h 4681538"/>
              <a:gd name="connsiteX47" fmla="*/ 3857626 w 8785225"/>
              <a:gd name="connsiteY47" fmla="*/ 2608083 h 4681538"/>
              <a:gd name="connsiteX48" fmla="*/ 3983894 w 8785225"/>
              <a:gd name="connsiteY48" fmla="*/ 2608083 h 4681538"/>
              <a:gd name="connsiteX49" fmla="*/ 3983894 w 8785225"/>
              <a:gd name="connsiteY49" fmla="*/ 2309992 h 4681538"/>
              <a:gd name="connsiteX50" fmla="*/ 4208829 w 8785225"/>
              <a:gd name="connsiteY50" fmla="*/ 2608083 h 4681538"/>
              <a:gd name="connsiteX51" fmla="*/ 4335085 w 8785225"/>
              <a:gd name="connsiteY51" fmla="*/ 2608083 h 4681538"/>
              <a:gd name="connsiteX52" fmla="*/ 4335085 w 8785225"/>
              <a:gd name="connsiteY52" fmla="*/ 2103834 h 4681538"/>
              <a:gd name="connsiteX53" fmla="*/ 4208829 w 8785225"/>
              <a:gd name="connsiteY53" fmla="*/ 2103834 h 4681538"/>
              <a:gd name="connsiteX54" fmla="*/ 4208829 w 8785225"/>
              <a:gd name="connsiteY54" fmla="*/ 2405584 h 4681538"/>
              <a:gd name="connsiteX55" fmla="*/ 3983894 w 8785225"/>
              <a:gd name="connsiteY55" fmla="*/ 2103834 h 4681538"/>
              <a:gd name="connsiteX56" fmla="*/ 3392874 w 8785225"/>
              <a:gd name="connsiteY56" fmla="*/ 2103834 h 4681538"/>
              <a:gd name="connsiteX57" fmla="*/ 3392874 w 8785225"/>
              <a:gd name="connsiteY57" fmla="*/ 2608083 h 4681538"/>
              <a:gd name="connsiteX58" fmla="*/ 3525088 w 8785225"/>
              <a:gd name="connsiteY58" fmla="*/ 2608083 h 4681538"/>
              <a:gd name="connsiteX59" fmla="*/ 3766170 w 8785225"/>
              <a:gd name="connsiteY59" fmla="*/ 2608083 h 4681538"/>
              <a:gd name="connsiteX60" fmla="*/ 3766170 w 8785225"/>
              <a:gd name="connsiteY60" fmla="*/ 2500028 h 4681538"/>
              <a:gd name="connsiteX61" fmla="*/ 3525088 w 8785225"/>
              <a:gd name="connsiteY61" fmla="*/ 2500028 h 4681538"/>
              <a:gd name="connsiteX62" fmla="*/ 3525088 w 8785225"/>
              <a:gd name="connsiteY62" fmla="*/ 2400778 h 4681538"/>
              <a:gd name="connsiteX63" fmla="*/ 3729423 w 8785225"/>
              <a:gd name="connsiteY63" fmla="*/ 2400778 h 4681538"/>
              <a:gd name="connsiteX64" fmla="*/ 3729423 w 8785225"/>
              <a:gd name="connsiteY64" fmla="*/ 2292730 h 4681538"/>
              <a:gd name="connsiteX65" fmla="*/ 3525088 w 8785225"/>
              <a:gd name="connsiteY65" fmla="*/ 2292730 h 4681538"/>
              <a:gd name="connsiteX66" fmla="*/ 3525088 w 8785225"/>
              <a:gd name="connsiteY66" fmla="*/ 2211888 h 4681538"/>
              <a:gd name="connsiteX67" fmla="*/ 3766170 w 8785225"/>
              <a:gd name="connsiteY67" fmla="*/ 2211888 h 4681538"/>
              <a:gd name="connsiteX68" fmla="*/ 3766170 w 8785225"/>
              <a:gd name="connsiteY68" fmla="*/ 2103834 h 4681538"/>
              <a:gd name="connsiteX69" fmla="*/ 2918048 w 8785225"/>
              <a:gd name="connsiteY69" fmla="*/ 2103834 h 4681538"/>
              <a:gd name="connsiteX70" fmla="*/ 2918048 w 8785225"/>
              <a:gd name="connsiteY70" fmla="*/ 2211888 h 4681538"/>
              <a:gd name="connsiteX71" fmla="*/ 3050261 w 8785225"/>
              <a:gd name="connsiteY71" fmla="*/ 2211888 h 4681538"/>
              <a:gd name="connsiteX72" fmla="*/ 3050261 w 8785225"/>
              <a:gd name="connsiteY72" fmla="*/ 2608083 h 4681538"/>
              <a:gd name="connsiteX73" fmla="*/ 3182475 w 8785225"/>
              <a:gd name="connsiteY73" fmla="*/ 2608083 h 4681538"/>
              <a:gd name="connsiteX74" fmla="*/ 3182475 w 8785225"/>
              <a:gd name="connsiteY74" fmla="*/ 2211888 h 4681538"/>
              <a:gd name="connsiteX75" fmla="*/ 3328772 w 8785225"/>
              <a:gd name="connsiteY75" fmla="*/ 2211888 h 4681538"/>
              <a:gd name="connsiteX76" fmla="*/ 3328772 w 8785225"/>
              <a:gd name="connsiteY76" fmla="*/ 2103834 h 4681538"/>
              <a:gd name="connsiteX77" fmla="*/ 2461310 w 8785225"/>
              <a:gd name="connsiteY77" fmla="*/ 2103834 h 4681538"/>
              <a:gd name="connsiteX78" fmla="*/ 2461310 w 8785225"/>
              <a:gd name="connsiteY78" fmla="*/ 2211888 h 4681538"/>
              <a:gd name="connsiteX79" fmla="*/ 2607548 w 8785225"/>
              <a:gd name="connsiteY79" fmla="*/ 2211888 h 4681538"/>
              <a:gd name="connsiteX80" fmla="*/ 2607548 w 8785225"/>
              <a:gd name="connsiteY80" fmla="*/ 2608083 h 4681538"/>
              <a:gd name="connsiteX81" fmla="*/ 2739762 w 8785225"/>
              <a:gd name="connsiteY81" fmla="*/ 2608083 h 4681538"/>
              <a:gd name="connsiteX82" fmla="*/ 2739762 w 8785225"/>
              <a:gd name="connsiteY82" fmla="*/ 2211888 h 4681538"/>
              <a:gd name="connsiteX83" fmla="*/ 2871975 w 8785225"/>
              <a:gd name="connsiteY83" fmla="*/ 2211888 h 4681538"/>
              <a:gd name="connsiteX84" fmla="*/ 2871975 w 8785225"/>
              <a:gd name="connsiteY84" fmla="*/ 2103834 h 4681538"/>
              <a:gd name="connsiteX85" fmla="*/ 1516408 w 8785225"/>
              <a:gd name="connsiteY85" fmla="*/ 2103834 h 4681538"/>
              <a:gd name="connsiteX86" fmla="*/ 1723482 w 8785225"/>
              <a:gd name="connsiteY86" fmla="*/ 2608083 h 4681538"/>
              <a:gd name="connsiteX87" fmla="*/ 1853699 w 8785225"/>
              <a:gd name="connsiteY87" fmla="*/ 2608083 h 4681538"/>
              <a:gd name="connsiteX88" fmla="*/ 2060772 w 8785225"/>
              <a:gd name="connsiteY88" fmla="*/ 2103834 h 4681538"/>
              <a:gd name="connsiteX89" fmla="*/ 1932966 w 8785225"/>
              <a:gd name="connsiteY89" fmla="*/ 2103834 h 4681538"/>
              <a:gd name="connsiteX90" fmla="*/ 1789134 w 8785225"/>
              <a:gd name="connsiteY90" fmla="*/ 2458352 h 4681538"/>
              <a:gd name="connsiteX91" fmla="*/ 1788046 w 8785225"/>
              <a:gd name="connsiteY91" fmla="*/ 2458352 h 4681538"/>
              <a:gd name="connsiteX92" fmla="*/ 1644273 w 8785225"/>
              <a:gd name="connsiteY92" fmla="*/ 2103834 h 4681538"/>
              <a:gd name="connsiteX93" fmla="*/ 6852184 w 8785225"/>
              <a:gd name="connsiteY93" fmla="*/ 1900836 h 4681538"/>
              <a:gd name="connsiteX94" fmla="*/ 6418797 w 8785225"/>
              <a:gd name="connsiteY94" fmla="*/ 2253652 h 4681538"/>
              <a:gd name="connsiteX95" fmla="*/ 6409817 w 8785225"/>
              <a:gd name="connsiteY95" fmla="*/ 2342622 h 4681538"/>
              <a:gd name="connsiteX96" fmla="*/ 6409809 w 8785225"/>
              <a:gd name="connsiteY96" fmla="*/ 2342622 h 4681538"/>
              <a:gd name="connsiteX97" fmla="*/ 6409813 w 8785225"/>
              <a:gd name="connsiteY97" fmla="*/ 2342664 h 4681538"/>
              <a:gd name="connsiteX98" fmla="*/ 6409809 w 8785225"/>
              <a:gd name="connsiteY98" fmla="*/ 2342704 h 4681538"/>
              <a:gd name="connsiteX99" fmla="*/ 6409817 w 8785225"/>
              <a:gd name="connsiteY99" fmla="*/ 2342704 h 4681538"/>
              <a:gd name="connsiteX100" fmla="*/ 6418806 w 8785225"/>
              <a:gd name="connsiteY100" fmla="*/ 2431666 h 4681538"/>
              <a:gd name="connsiteX101" fmla="*/ 6852184 w 8785225"/>
              <a:gd name="connsiteY101" fmla="*/ 2784437 h 4681538"/>
              <a:gd name="connsiteX102" fmla="*/ 6852245 w 8785225"/>
              <a:gd name="connsiteY102" fmla="*/ 2784437 h 4681538"/>
              <a:gd name="connsiteX103" fmla="*/ 7285577 w 8785225"/>
              <a:gd name="connsiteY103" fmla="*/ 2431664 h 4681538"/>
              <a:gd name="connsiteX104" fmla="*/ 7294554 w 8785225"/>
              <a:gd name="connsiteY104" fmla="*/ 2342704 h 4681538"/>
              <a:gd name="connsiteX105" fmla="*/ 7294562 w 8785225"/>
              <a:gd name="connsiteY105" fmla="*/ 2342704 h 4681538"/>
              <a:gd name="connsiteX106" fmla="*/ 7294558 w 8785225"/>
              <a:gd name="connsiteY106" fmla="*/ 2342664 h 4681538"/>
              <a:gd name="connsiteX107" fmla="*/ 7294562 w 8785225"/>
              <a:gd name="connsiteY107" fmla="*/ 2342622 h 4681538"/>
              <a:gd name="connsiteX108" fmla="*/ 7294554 w 8785225"/>
              <a:gd name="connsiteY108" fmla="*/ 2342622 h 4681538"/>
              <a:gd name="connsiteX109" fmla="*/ 7285595 w 8785225"/>
              <a:gd name="connsiteY109" fmla="*/ 2253663 h 4681538"/>
              <a:gd name="connsiteX110" fmla="*/ 6852302 w 8785225"/>
              <a:gd name="connsiteY110" fmla="*/ 1900836 h 4681538"/>
              <a:gd name="connsiteX111" fmla="*/ 6852184 w 8785225"/>
              <a:gd name="connsiteY111" fmla="*/ 1900836 h 4681538"/>
              <a:gd name="connsiteX112" fmla="*/ 0 w 8785225"/>
              <a:gd name="connsiteY112" fmla="*/ 0 h 4681538"/>
              <a:gd name="connsiteX113" fmla="*/ 8785225 w 8785225"/>
              <a:gd name="connsiteY113" fmla="*/ 0 h 4681538"/>
              <a:gd name="connsiteX114" fmla="*/ 8785225 w 8785225"/>
              <a:gd name="connsiteY114" fmla="*/ 4681538 h 4681538"/>
              <a:gd name="connsiteX115" fmla="*/ 0 w 8785225"/>
              <a:gd name="connsiteY115"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785225" h="4681538">
                <a:moveTo>
                  <a:pt x="5051622" y="2243157"/>
                </a:moveTo>
                <a:lnTo>
                  <a:pt x="5052477" y="2243157"/>
                </a:lnTo>
                <a:lnTo>
                  <a:pt x="5121789" y="2415355"/>
                </a:lnTo>
                <a:lnTo>
                  <a:pt x="4982536" y="2415415"/>
                </a:lnTo>
                <a:close/>
                <a:moveTo>
                  <a:pt x="2250565" y="2243157"/>
                </a:moveTo>
                <a:lnTo>
                  <a:pt x="2251426" y="2243157"/>
                </a:lnTo>
                <a:lnTo>
                  <a:pt x="2320506" y="2415355"/>
                </a:lnTo>
                <a:lnTo>
                  <a:pt x="2181479" y="2415415"/>
                </a:lnTo>
                <a:close/>
                <a:moveTo>
                  <a:pt x="4987289" y="2104119"/>
                </a:moveTo>
                <a:lnTo>
                  <a:pt x="4776830" y="2608368"/>
                </a:lnTo>
                <a:lnTo>
                  <a:pt x="4904695" y="2608368"/>
                </a:lnTo>
                <a:lnTo>
                  <a:pt x="4940925" y="2518319"/>
                </a:lnTo>
                <a:lnTo>
                  <a:pt x="5163116" y="2518319"/>
                </a:lnTo>
                <a:lnTo>
                  <a:pt x="5199406" y="2608083"/>
                </a:lnTo>
                <a:lnTo>
                  <a:pt x="5327211" y="2608083"/>
                </a:lnTo>
                <a:lnTo>
                  <a:pt x="5117043" y="2104119"/>
                </a:lnTo>
                <a:close/>
                <a:moveTo>
                  <a:pt x="2185952" y="2104119"/>
                </a:moveTo>
                <a:lnTo>
                  <a:pt x="1975552" y="2608368"/>
                </a:lnTo>
                <a:lnTo>
                  <a:pt x="2103359" y="2608368"/>
                </a:lnTo>
                <a:lnTo>
                  <a:pt x="2139647" y="2518319"/>
                </a:lnTo>
                <a:lnTo>
                  <a:pt x="2361833" y="2518319"/>
                </a:lnTo>
                <a:lnTo>
                  <a:pt x="2398348" y="2608083"/>
                </a:lnTo>
                <a:lnTo>
                  <a:pt x="2526213" y="2608083"/>
                </a:lnTo>
                <a:lnTo>
                  <a:pt x="2315468" y="2104119"/>
                </a:lnTo>
                <a:close/>
                <a:moveTo>
                  <a:pt x="5792362" y="2103834"/>
                </a:moveTo>
                <a:lnTo>
                  <a:pt x="5792362" y="2608083"/>
                </a:lnTo>
                <a:lnTo>
                  <a:pt x="6157411" y="2608083"/>
                </a:lnTo>
                <a:lnTo>
                  <a:pt x="6157411" y="2496144"/>
                </a:lnTo>
                <a:lnTo>
                  <a:pt x="5924574" y="2496144"/>
                </a:lnTo>
                <a:lnTo>
                  <a:pt x="5924574" y="2103834"/>
                </a:lnTo>
                <a:close/>
                <a:moveTo>
                  <a:pt x="5370190" y="2103834"/>
                </a:moveTo>
                <a:lnTo>
                  <a:pt x="5370190" y="2608083"/>
                </a:lnTo>
                <a:lnTo>
                  <a:pt x="5735299" y="2608083"/>
                </a:lnTo>
                <a:lnTo>
                  <a:pt x="5735299" y="2496144"/>
                </a:lnTo>
                <a:lnTo>
                  <a:pt x="5502462" y="2496144"/>
                </a:lnTo>
                <a:lnTo>
                  <a:pt x="5502462" y="2103834"/>
                </a:lnTo>
                <a:close/>
                <a:moveTo>
                  <a:pt x="4435649" y="2103834"/>
                </a:moveTo>
                <a:lnTo>
                  <a:pt x="4435649" y="2608083"/>
                </a:lnTo>
                <a:lnTo>
                  <a:pt x="4567861" y="2608083"/>
                </a:lnTo>
                <a:lnTo>
                  <a:pt x="4567861" y="2403980"/>
                </a:lnTo>
                <a:lnTo>
                  <a:pt x="4781297" y="2403980"/>
                </a:lnTo>
                <a:lnTo>
                  <a:pt x="4781297" y="2295932"/>
                </a:lnTo>
                <a:lnTo>
                  <a:pt x="4567861" y="2295932"/>
                </a:lnTo>
                <a:lnTo>
                  <a:pt x="4567861" y="2211888"/>
                </a:lnTo>
                <a:lnTo>
                  <a:pt x="4820961" y="2211888"/>
                </a:lnTo>
                <a:lnTo>
                  <a:pt x="4820961" y="2103834"/>
                </a:lnTo>
                <a:close/>
                <a:moveTo>
                  <a:pt x="3857626" y="2103834"/>
                </a:moveTo>
                <a:lnTo>
                  <a:pt x="3857626" y="2608083"/>
                </a:lnTo>
                <a:lnTo>
                  <a:pt x="3983894" y="2608083"/>
                </a:lnTo>
                <a:lnTo>
                  <a:pt x="3983894" y="2309992"/>
                </a:lnTo>
                <a:lnTo>
                  <a:pt x="4208829" y="2608083"/>
                </a:lnTo>
                <a:lnTo>
                  <a:pt x="4335085" y="2608083"/>
                </a:lnTo>
                <a:lnTo>
                  <a:pt x="4335085" y="2103834"/>
                </a:lnTo>
                <a:lnTo>
                  <a:pt x="4208829" y="2103834"/>
                </a:lnTo>
                <a:lnTo>
                  <a:pt x="4208829" y="2405584"/>
                </a:lnTo>
                <a:lnTo>
                  <a:pt x="3983894" y="2103834"/>
                </a:lnTo>
                <a:close/>
                <a:moveTo>
                  <a:pt x="3392874" y="2103834"/>
                </a:moveTo>
                <a:lnTo>
                  <a:pt x="3392874" y="2608083"/>
                </a:lnTo>
                <a:lnTo>
                  <a:pt x="3525088" y="2608083"/>
                </a:lnTo>
                <a:lnTo>
                  <a:pt x="3766170" y="2608083"/>
                </a:lnTo>
                <a:lnTo>
                  <a:pt x="3766170" y="2500028"/>
                </a:lnTo>
                <a:lnTo>
                  <a:pt x="3525088" y="2500028"/>
                </a:lnTo>
                <a:lnTo>
                  <a:pt x="3525088" y="2400778"/>
                </a:lnTo>
                <a:lnTo>
                  <a:pt x="3729423" y="2400778"/>
                </a:lnTo>
                <a:lnTo>
                  <a:pt x="3729423" y="2292730"/>
                </a:lnTo>
                <a:lnTo>
                  <a:pt x="3525088" y="2292730"/>
                </a:lnTo>
                <a:lnTo>
                  <a:pt x="3525088" y="2211888"/>
                </a:lnTo>
                <a:lnTo>
                  <a:pt x="3766170" y="2211888"/>
                </a:lnTo>
                <a:lnTo>
                  <a:pt x="3766170" y="2103834"/>
                </a:lnTo>
                <a:close/>
                <a:moveTo>
                  <a:pt x="2918048" y="2103834"/>
                </a:moveTo>
                <a:lnTo>
                  <a:pt x="2918048" y="2211888"/>
                </a:lnTo>
                <a:lnTo>
                  <a:pt x="3050261" y="2211888"/>
                </a:lnTo>
                <a:lnTo>
                  <a:pt x="3050261" y="2608083"/>
                </a:lnTo>
                <a:lnTo>
                  <a:pt x="3182475" y="2608083"/>
                </a:lnTo>
                <a:lnTo>
                  <a:pt x="3182475" y="2211888"/>
                </a:lnTo>
                <a:lnTo>
                  <a:pt x="3328772" y="2211888"/>
                </a:lnTo>
                <a:lnTo>
                  <a:pt x="3328772" y="2103834"/>
                </a:lnTo>
                <a:close/>
                <a:moveTo>
                  <a:pt x="2461310" y="2103834"/>
                </a:moveTo>
                <a:lnTo>
                  <a:pt x="2461310" y="2211888"/>
                </a:lnTo>
                <a:lnTo>
                  <a:pt x="2607548" y="2211888"/>
                </a:lnTo>
                <a:lnTo>
                  <a:pt x="2607548" y="2608083"/>
                </a:lnTo>
                <a:lnTo>
                  <a:pt x="2739762" y="2608083"/>
                </a:lnTo>
                <a:lnTo>
                  <a:pt x="2739762" y="2211888"/>
                </a:lnTo>
                <a:lnTo>
                  <a:pt x="2871975" y="2211888"/>
                </a:lnTo>
                <a:lnTo>
                  <a:pt x="2871975" y="2103834"/>
                </a:lnTo>
                <a:close/>
                <a:moveTo>
                  <a:pt x="1516408" y="2103834"/>
                </a:moveTo>
                <a:lnTo>
                  <a:pt x="1723482" y="2608083"/>
                </a:lnTo>
                <a:lnTo>
                  <a:pt x="1853699" y="2608083"/>
                </a:lnTo>
                <a:lnTo>
                  <a:pt x="2060772" y="2103834"/>
                </a:lnTo>
                <a:lnTo>
                  <a:pt x="1932966" y="2103834"/>
                </a:lnTo>
                <a:lnTo>
                  <a:pt x="1789134" y="2458352"/>
                </a:lnTo>
                <a:lnTo>
                  <a:pt x="1788046" y="2458352"/>
                </a:lnTo>
                <a:lnTo>
                  <a:pt x="1644273" y="2103834"/>
                </a:lnTo>
                <a:close/>
                <a:moveTo>
                  <a:pt x="6852184" y="1900836"/>
                </a:moveTo>
                <a:cubicBezTo>
                  <a:pt x="6638409" y="1900836"/>
                  <a:pt x="6460047" y="2052300"/>
                  <a:pt x="6418797" y="2253652"/>
                </a:cubicBezTo>
                <a:lnTo>
                  <a:pt x="6409817" y="2342622"/>
                </a:lnTo>
                <a:lnTo>
                  <a:pt x="6409809" y="2342622"/>
                </a:lnTo>
                <a:lnTo>
                  <a:pt x="6409813" y="2342664"/>
                </a:lnTo>
                <a:lnTo>
                  <a:pt x="6409809" y="2342704"/>
                </a:lnTo>
                <a:lnTo>
                  <a:pt x="6409817" y="2342704"/>
                </a:lnTo>
                <a:lnTo>
                  <a:pt x="6418806" y="2431666"/>
                </a:lnTo>
                <a:cubicBezTo>
                  <a:pt x="6460073" y="2632997"/>
                  <a:pt x="6638428" y="2784437"/>
                  <a:pt x="6852184" y="2784437"/>
                </a:cubicBezTo>
                <a:cubicBezTo>
                  <a:pt x="6852204" y="2784437"/>
                  <a:pt x="6852225" y="2784437"/>
                  <a:pt x="6852245" y="2784437"/>
                </a:cubicBezTo>
                <a:cubicBezTo>
                  <a:pt x="7065995" y="2784437"/>
                  <a:pt x="7244332" y="2632991"/>
                  <a:pt x="7285577" y="2431664"/>
                </a:cubicBezTo>
                <a:lnTo>
                  <a:pt x="7294554" y="2342704"/>
                </a:lnTo>
                <a:lnTo>
                  <a:pt x="7294562" y="2342704"/>
                </a:lnTo>
                <a:lnTo>
                  <a:pt x="7294558" y="2342664"/>
                </a:lnTo>
                <a:lnTo>
                  <a:pt x="7294562" y="2342622"/>
                </a:lnTo>
                <a:lnTo>
                  <a:pt x="7294554" y="2342622"/>
                </a:lnTo>
                <a:lnTo>
                  <a:pt x="7285595" y="2253663"/>
                </a:lnTo>
                <a:cubicBezTo>
                  <a:pt x="7244389" y="2052332"/>
                  <a:pt x="7066052" y="1900864"/>
                  <a:pt x="6852302" y="1900836"/>
                </a:cubicBezTo>
                <a:cubicBezTo>
                  <a:pt x="6852262" y="1900836"/>
                  <a:pt x="6852225" y="1900836"/>
                  <a:pt x="6852184" y="1900836"/>
                </a:cubicBezTo>
                <a:close/>
                <a:moveTo>
                  <a:pt x="0" y="0"/>
                </a:moveTo>
                <a:lnTo>
                  <a:pt x="8785225" y="0"/>
                </a:lnTo>
                <a:lnTo>
                  <a:pt x="8785225" y="4681538"/>
                </a:lnTo>
                <a:lnTo>
                  <a:pt x="0" y="4681538"/>
                </a:lnTo>
                <a:close/>
              </a:path>
            </a:pathLst>
          </a:custGeom>
          <a:blipFill dpi="0" rotWithShape="1">
            <a:blip r:embed="rId2"/>
            <a:srcRect/>
            <a:tile tx="0" ty="0" sx="100000" sy="100000" flip="none" algn="tl"/>
          </a:blipFill>
        </p:spPr>
        <p:txBody>
          <a:bodyPr vert="horz" wrap="square" lIns="90000" tIns="45720" rIns="90000" bIns="45720" rtlCol="0">
            <a:noAutofit/>
          </a:bodyPr>
          <a:lstStyle>
            <a:lvl1pPr marL="0" indent="0" algn="ctr">
              <a:buNone/>
              <a:defRPr lang="en-GB" sz="800">
                <a:solidFill>
                  <a:schemeClr val="bg1">
                    <a:lumMod val="75000"/>
                  </a:schemeClr>
                </a:solidFill>
              </a:defRPr>
            </a:lvl1pPr>
          </a:lstStyle>
          <a:p>
            <a:pPr marL="171450" lvl="0" indent="-171450" algn="ctr"/>
            <a:r>
              <a:rPr lang="en-GB" dirty="0"/>
              <a:t>Click on the icon to add a video</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0" y="4867046"/>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5227983" y="4901296"/>
            <a:ext cx="373672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82993394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2"/>
        </a:solidFill>
        <a:effectLst/>
      </p:bgPr>
    </p:bg>
    <p:spTree>
      <p:nvGrpSpPr>
        <p:cNvPr id="1" name=""/>
        <p:cNvGrpSpPr/>
        <p:nvPr/>
      </p:nvGrpSpPr>
      <p:grpSpPr>
        <a:xfrm>
          <a:off x="0" y="0"/>
          <a:ext cx="0" cy="0"/>
          <a:chOff x="0" y="0"/>
          <a:chExt cx="0" cy="0"/>
        </a:xfrm>
      </p:grpSpPr>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4" name="Image 1">
            <a:extLst>
              <a:ext uri="{FF2B5EF4-FFF2-40B4-BE49-F238E27FC236}">
                <a16:creationId xmlns:a16="http://schemas.microsoft.com/office/drawing/2014/main" id="{A5A31898-D5B1-EE4E-A7EE-E18C844975AA}"/>
              </a:ext>
            </a:extLst>
          </p:cNvPr>
          <p:cNvSpPr>
            <a:spLocks noGrp="1"/>
          </p:cNvSpPr>
          <p:nvPr>
            <p:ph type="pic" sz="quarter" idx="22" hasCustomPrompt="1"/>
          </p:nvPr>
        </p:nvSpPr>
        <p:spPr>
          <a:xfrm>
            <a:off x="323850"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17" name="Subtitle 1">
            <a:extLst>
              <a:ext uri="{FF2B5EF4-FFF2-40B4-BE49-F238E27FC236}">
                <a16:creationId xmlns:a16="http://schemas.microsoft.com/office/drawing/2014/main" id="{9539D912-EDEC-D04A-AE66-E4AF2B4B8924}"/>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1">
            <a:extLst>
              <a:ext uri="{FF2B5EF4-FFF2-40B4-BE49-F238E27FC236}">
                <a16:creationId xmlns:a16="http://schemas.microsoft.com/office/drawing/2014/main" id="{42913F9C-29B8-3D4E-A5EA-0F08C0C9FAC6}"/>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19" name="Image 2">
            <a:extLst>
              <a:ext uri="{FF2B5EF4-FFF2-40B4-BE49-F238E27FC236}">
                <a16:creationId xmlns:a16="http://schemas.microsoft.com/office/drawing/2014/main" id="{CFB476F6-A1A2-9341-A7CE-364121691484}"/>
              </a:ext>
            </a:extLst>
          </p:cNvPr>
          <p:cNvSpPr>
            <a:spLocks noGrp="1"/>
          </p:cNvSpPr>
          <p:nvPr>
            <p:ph type="pic" sz="quarter" idx="23" hasCustomPrompt="1"/>
          </p:nvPr>
        </p:nvSpPr>
        <p:spPr>
          <a:xfrm>
            <a:off x="3204369"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22" name="Subtitle 2">
            <a:extLst>
              <a:ext uri="{FF2B5EF4-FFF2-40B4-BE49-F238E27FC236}">
                <a16:creationId xmlns:a16="http://schemas.microsoft.com/office/drawing/2014/main" id="{C3C5B55E-94CB-7B47-B062-5D9F39ACF99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3" name="Text 2">
            <a:extLst>
              <a:ext uri="{FF2B5EF4-FFF2-40B4-BE49-F238E27FC236}">
                <a16:creationId xmlns:a16="http://schemas.microsoft.com/office/drawing/2014/main" id="{A1A87AB1-E04D-7D40-AA0E-7E9AAA85FDD7}"/>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0" name="Image 3">
            <a:extLst>
              <a:ext uri="{FF2B5EF4-FFF2-40B4-BE49-F238E27FC236}">
                <a16:creationId xmlns:a16="http://schemas.microsoft.com/office/drawing/2014/main" id="{AA2CC83E-62F3-474B-9DE5-B6EDF26CA353}"/>
              </a:ext>
            </a:extLst>
          </p:cNvPr>
          <p:cNvSpPr>
            <a:spLocks noGrp="1"/>
          </p:cNvSpPr>
          <p:nvPr>
            <p:ph type="pic" sz="quarter" idx="24" hasCustomPrompt="1"/>
          </p:nvPr>
        </p:nvSpPr>
        <p:spPr>
          <a:xfrm>
            <a:off x="6084887"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4" name="Subtitle 3">
            <a:extLst>
              <a:ext uri="{FF2B5EF4-FFF2-40B4-BE49-F238E27FC236}">
                <a16:creationId xmlns:a16="http://schemas.microsoft.com/office/drawing/2014/main" id="{F30BCF56-210D-1340-ACE8-BFCB24314D0A}"/>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5" name="Text 3">
            <a:extLst>
              <a:ext uri="{FF2B5EF4-FFF2-40B4-BE49-F238E27FC236}">
                <a16:creationId xmlns:a16="http://schemas.microsoft.com/office/drawing/2014/main" id="{B6BB44C6-034C-2A4F-9D6D-0F870DF593AF}"/>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21" name="Footer">
            <a:extLst>
              <a:ext uri="{FF2B5EF4-FFF2-40B4-BE49-F238E27FC236}">
                <a16:creationId xmlns:a16="http://schemas.microsoft.com/office/drawing/2014/main" id="{5D5AD7F1-DD0A-5249-BE82-8E2CAFDE6736}"/>
              </a:ext>
            </a:extLst>
          </p:cNvPr>
          <p:cNvSpPr>
            <a:spLocks noGrp="1"/>
          </p:cNvSpPr>
          <p:nvPr>
            <p:ph type="ftr" sz="quarter" idx="3"/>
          </p:nvPr>
        </p:nvSpPr>
        <p:spPr>
          <a:xfrm>
            <a:off x="5255813" y="4901296"/>
            <a:ext cx="370889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32893544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hart and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6613" y="158750"/>
            <a:ext cx="431800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3538" cy="1498314"/>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3538"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 name="Chart">
            <a:extLst>
              <a:ext uri="{FF2B5EF4-FFF2-40B4-BE49-F238E27FC236}">
                <a16:creationId xmlns:a16="http://schemas.microsoft.com/office/drawing/2014/main" id="{D12947F2-2E24-E74E-ABD3-2D0BB0AEAA87}"/>
              </a:ext>
            </a:extLst>
          </p:cNvPr>
          <p:cNvSpPr>
            <a:spLocks noGrp="1"/>
          </p:cNvSpPr>
          <p:nvPr>
            <p:ph type="chart" sz="quarter" idx="16" hasCustomPrompt="1"/>
          </p:nvPr>
        </p:nvSpPr>
        <p:spPr>
          <a:xfrm>
            <a:off x="323850" y="2103438"/>
            <a:ext cx="4025900" cy="2592387"/>
          </a:xfrm>
        </p:spPr>
        <p:txBody>
          <a:bodyPr/>
          <a:lstStyle>
            <a:lvl1pPr algn="ctr">
              <a:buNone/>
              <a:defRPr sz="800"/>
            </a:lvl1pPr>
          </a:lstStyle>
          <a:p>
            <a:r>
              <a:rPr lang="en-GB" noProof="0" dirty="0"/>
              <a:t>Click on the icon to add chart</a:t>
            </a:r>
          </a:p>
        </p:txBody>
      </p:sp>
      <p:sp>
        <p:nvSpPr>
          <p:cNvPr id="2" name="Notes">
            <a:extLst>
              <a:ext uri="{FF2B5EF4-FFF2-40B4-BE49-F238E27FC236}">
                <a16:creationId xmlns:a16="http://schemas.microsoft.com/office/drawing/2014/main" id="{11595CA4-EF2B-D233-21D6-7671E39200F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29FB046A-7260-684A-8AE8-A5E2FA938289}"/>
              </a:ext>
            </a:extLst>
          </p:cNvPr>
          <p:cNvSpPr>
            <a:spLocks noGrp="1"/>
          </p:cNvSpPr>
          <p:nvPr>
            <p:ph type="ftr" sz="quarter" idx="3"/>
          </p:nvPr>
        </p:nvSpPr>
        <p:spPr>
          <a:xfrm>
            <a:off x="5220031" y="4901296"/>
            <a:ext cx="3744680"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68226727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Text and Char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1839504-BA43-3148-B19E-480FB1E15F74}"/>
              </a:ext>
            </a:extLst>
          </p:cNvPr>
          <p:cNvSpPr/>
          <p:nvPr userDrawn="1"/>
        </p:nvSpPr>
        <p:spPr>
          <a:xfrm>
            <a:off x="6084888" y="158750"/>
            <a:ext cx="28797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9" y="525600"/>
            <a:ext cx="5616575"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49"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2">
            <a:extLst>
              <a:ext uri="{FF2B5EF4-FFF2-40B4-BE49-F238E27FC236}">
                <a16:creationId xmlns:a16="http://schemas.microsoft.com/office/drawing/2014/main" id="{089CFEC7-99C6-0746-8ADC-4898C0347892}"/>
              </a:ext>
            </a:extLst>
          </p:cNvPr>
          <p:cNvSpPr>
            <a:spLocks noGrp="1"/>
          </p:cNvSpPr>
          <p:nvPr>
            <p:ph type="body" sz="quarter" idx="22" hasCustomPrompt="1"/>
          </p:nvPr>
        </p:nvSpPr>
        <p:spPr>
          <a:xfrm>
            <a:off x="3206262"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Chart">
            <a:extLst>
              <a:ext uri="{FF2B5EF4-FFF2-40B4-BE49-F238E27FC236}">
                <a16:creationId xmlns:a16="http://schemas.microsoft.com/office/drawing/2014/main" id="{A91A41A0-04EF-2048-AE61-5DDC5148F93A}"/>
              </a:ext>
            </a:extLst>
          </p:cNvPr>
          <p:cNvSpPr>
            <a:spLocks noGrp="1"/>
          </p:cNvSpPr>
          <p:nvPr>
            <p:ph type="chart" sz="quarter" idx="15" hasCustomPrompt="1"/>
          </p:nvPr>
        </p:nvSpPr>
        <p:spPr>
          <a:xfrm>
            <a:off x="6221942" y="627063"/>
            <a:ext cx="2605617" cy="2500617"/>
          </a:xfrm>
        </p:spPr>
        <p:txBody>
          <a:bodyPr/>
          <a:lstStyle>
            <a:lvl1pPr algn="ctr">
              <a:buNone/>
              <a:defRPr sz="800"/>
            </a:lvl1pPr>
          </a:lstStyle>
          <a:p>
            <a:r>
              <a:rPr lang="en-GB" noProof="0"/>
              <a:t>Click on the icon to add chart</a:t>
            </a:r>
          </a:p>
        </p:txBody>
      </p:sp>
      <p:sp>
        <p:nvSpPr>
          <p:cNvPr id="14" name="Subtitle 1">
            <a:extLst>
              <a:ext uri="{FF2B5EF4-FFF2-40B4-BE49-F238E27FC236}">
                <a16:creationId xmlns:a16="http://schemas.microsoft.com/office/drawing/2014/main" id="{67982006-AFBB-0E47-AD42-44CEB05BBE12}"/>
              </a:ext>
            </a:extLst>
          </p:cNvPr>
          <p:cNvSpPr>
            <a:spLocks noGrp="1"/>
          </p:cNvSpPr>
          <p:nvPr>
            <p:ph type="body" sz="quarter" idx="20" hasCustomPrompt="1"/>
          </p:nvPr>
        </p:nvSpPr>
        <p:spPr>
          <a:xfrm>
            <a:off x="6228254" y="3390838"/>
            <a:ext cx="2595600"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3">
            <a:extLst>
              <a:ext uri="{FF2B5EF4-FFF2-40B4-BE49-F238E27FC236}">
                <a16:creationId xmlns:a16="http://schemas.microsoft.com/office/drawing/2014/main" id="{754D20A8-6A7E-3C4B-82E9-6F1713B7D670}"/>
              </a:ext>
            </a:extLst>
          </p:cNvPr>
          <p:cNvSpPr>
            <a:spLocks noGrp="1"/>
          </p:cNvSpPr>
          <p:nvPr>
            <p:ph type="body" sz="quarter" idx="21" hasCustomPrompt="1"/>
          </p:nvPr>
        </p:nvSpPr>
        <p:spPr>
          <a:xfrm>
            <a:off x="6225646" y="3777335"/>
            <a:ext cx="2598208" cy="918490"/>
          </a:xfrm>
        </p:spPr>
        <p:txBody>
          <a:bodyPr lIns="216000" rIns="216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 name="Notes">
            <a:extLst>
              <a:ext uri="{FF2B5EF4-FFF2-40B4-BE49-F238E27FC236}">
                <a16:creationId xmlns:a16="http://schemas.microsoft.com/office/drawing/2014/main" id="{3F5A0366-B78C-8BBB-FBFD-59D31AD2FAEF}"/>
              </a:ext>
            </a:extLst>
          </p:cNvPr>
          <p:cNvSpPr>
            <a:spLocks noGrp="1"/>
          </p:cNvSpPr>
          <p:nvPr>
            <p:ph type="body" sz="quarter" idx="19" hasCustomPrompt="1"/>
          </p:nvPr>
        </p:nvSpPr>
        <p:spPr>
          <a:xfrm>
            <a:off x="6088675" y="4695825"/>
            <a:ext cx="2731476"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8" name="Date">
            <a:extLst>
              <a:ext uri="{FF2B5EF4-FFF2-40B4-BE49-F238E27FC236}">
                <a16:creationId xmlns:a16="http://schemas.microsoft.com/office/drawing/2014/main" id="{9AD8DCC8-E09D-6045-BD4F-CD56F045E71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8146F900-BA4E-2B4B-B712-8BFC2919DDD1}"/>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75B76674-8D8E-5447-A5ED-487EED102E9F}"/>
              </a:ext>
            </a:extLst>
          </p:cNvPr>
          <p:cNvSpPr>
            <a:spLocks noGrp="1"/>
          </p:cNvSpPr>
          <p:nvPr>
            <p:ph type="ftr" sz="quarter" idx="3"/>
          </p:nvPr>
        </p:nvSpPr>
        <p:spPr>
          <a:xfrm>
            <a:off x="5247861" y="4901296"/>
            <a:ext cx="3716849"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94634287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Headline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616B5AAB-F6E7-9147-98E7-3D0B31E4B4D8}"/>
              </a:ext>
            </a:extLst>
          </p:cNvPr>
          <p:cNvSpPr>
            <a:spLocks noGrp="1"/>
          </p:cNvSpPr>
          <p:nvPr>
            <p:ph type="ftr" sz="quarter" idx="3"/>
          </p:nvPr>
        </p:nvSpPr>
        <p:spPr>
          <a:xfrm>
            <a:off x="5100763" y="4901296"/>
            <a:ext cx="386394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a:p>
        </p:txBody>
      </p:sp>
    </p:spTree>
    <p:extLst>
      <p:ext uri="{BB962C8B-B14F-4D97-AF65-F5344CB8AC3E}">
        <p14:creationId xmlns:p14="http://schemas.microsoft.com/office/powerpoint/2010/main" val="213588963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Full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5220031" y="4901296"/>
            <a:ext cx="3744679"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69029413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Two images">
    <p:spTree>
      <p:nvGrpSpPr>
        <p:cNvPr id="1" name=""/>
        <p:cNvGrpSpPr/>
        <p:nvPr/>
      </p:nvGrpSpPr>
      <p:grpSpPr>
        <a:xfrm>
          <a:off x="0" y="0"/>
          <a:ext cx="0" cy="0"/>
          <a:chOff x="0" y="0"/>
          <a:chExt cx="0" cy="0"/>
        </a:xfrm>
      </p:grpSpPr>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5148471" y="4901296"/>
            <a:ext cx="3816240"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5021645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Four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4643439"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8"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4643439"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5261649" y="4901296"/>
            <a:ext cx="370306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293175141"/>
      </p:ext>
    </p:extLst>
  </p:cSld>
  <p:clrMapOvr>
    <a:masterClrMapping/>
  </p:clrMapOvr>
  <p:extLst>
    <p:ext uri="{DCECCB84-F9BA-43D5-87BE-67443E8EF086}">
      <p15:sldGuideLst xmlns:p15="http://schemas.microsoft.com/office/powerpoint/2012/main">
        <p15:guide id="1" orient="horz" pos="1575" userDrawn="1">
          <p15:clr>
            <a:srgbClr val="FBAE40"/>
          </p15:clr>
        </p15:guide>
        <p15:guide id="2" orient="horz" pos="1620" userDrawn="1">
          <p15:clr>
            <a:srgbClr val="FBAE40"/>
          </p15:clr>
        </p15:guide>
        <p15:guide id="3" orient="horz" pos="152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Full screen Video">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426C75EA-3F6F-404B-9ADF-CF64EAB80C72}"/>
              </a:ext>
            </a:extLst>
          </p:cNvPr>
          <p:cNvSpPr>
            <a:spLocks noGrp="1"/>
          </p:cNvSpPr>
          <p:nvPr>
            <p:ph type="media" sz="quarter" idx="10" hasCustomPrompt="1"/>
          </p:nvPr>
        </p:nvSpPr>
        <p:spPr>
          <a:xfrm>
            <a:off x="0" y="0"/>
            <a:ext cx="9144000" cy="5143500"/>
          </a:xfrm>
          <a:solidFill>
            <a:schemeClr val="bg2">
              <a:lumMod val="90000"/>
            </a:schemeClr>
          </a:solidFill>
        </p:spPr>
        <p:txBody>
          <a:bodyPr/>
          <a:lstStyle>
            <a:lvl1pPr marL="17463" indent="-17463" algn="ctr">
              <a:buNone/>
              <a:tabLst/>
              <a:defRPr sz="800"/>
            </a:lvl1pPr>
          </a:lstStyle>
          <a:p>
            <a:r>
              <a:rPr lang="en-GB" sz="800" noProof="0" dirty="0"/>
              <a:t>Click on the icon to add video</a:t>
            </a:r>
            <a:endParaRPr lang="en-GB" noProof="0" dirty="0"/>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6" name="Footer">
            <a:extLst>
              <a:ext uri="{FF2B5EF4-FFF2-40B4-BE49-F238E27FC236}">
                <a16:creationId xmlns:a16="http://schemas.microsoft.com/office/drawing/2014/main" id="{FD7C421D-A908-E241-99C0-BB3A8F81B258}"/>
              </a:ext>
            </a:extLst>
          </p:cNvPr>
          <p:cNvSpPr>
            <a:spLocks noGrp="1"/>
          </p:cNvSpPr>
          <p:nvPr>
            <p:ph type="ftr" sz="quarter" idx="3"/>
          </p:nvPr>
        </p:nvSpPr>
        <p:spPr>
          <a:xfrm>
            <a:off x="5216057" y="4901296"/>
            <a:ext cx="3748654"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56203824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Text and Video">
    <p:spTree>
      <p:nvGrpSpPr>
        <p:cNvPr id="1" name=""/>
        <p:cNvGrpSpPr/>
        <p:nvPr/>
      </p:nvGrpSpPr>
      <p:grpSpPr>
        <a:xfrm>
          <a:off x="0" y="0"/>
          <a:ext cx="0" cy="0"/>
          <a:chOff x="0" y="0"/>
          <a:chExt cx="0" cy="0"/>
        </a:xfrm>
      </p:grpSpPr>
      <p:sp>
        <p:nvSpPr>
          <p:cNvPr id="7" name="Video">
            <a:extLst>
              <a:ext uri="{FF2B5EF4-FFF2-40B4-BE49-F238E27FC236}">
                <a16:creationId xmlns:a16="http://schemas.microsoft.com/office/drawing/2014/main" id="{0EE9A542-5863-3049-A7EF-24ADE3267341}"/>
              </a:ext>
            </a:extLst>
          </p:cNvPr>
          <p:cNvSpPr>
            <a:spLocks noGrp="1"/>
          </p:cNvSpPr>
          <p:nvPr>
            <p:ph type="media" sz="quarter" idx="15" hasCustomPrompt="1"/>
          </p:nvPr>
        </p:nvSpPr>
        <p:spPr>
          <a:xfrm>
            <a:off x="4643439" y="158750"/>
            <a:ext cx="4321174"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dirty="0"/>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a:p>
            <a:pPr lvl="0"/>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5216056" y="4901296"/>
            <a:ext cx="374865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17465528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Contact sli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3CDC065-B6AF-4D4A-9B9C-40EB6216A6A9}"/>
              </a:ext>
            </a:extLst>
          </p:cNvPr>
          <p:cNvSpPr/>
          <p:nvPr userDrawn="1"/>
        </p:nvSpPr>
        <p:spPr>
          <a:xfrm>
            <a:off x="6084888" y="158750"/>
            <a:ext cx="2879725" cy="4681538"/>
          </a:xfrm>
          <a:prstGeom prst="rect">
            <a:avLst/>
          </a:prstGeom>
          <a:solidFill>
            <a:srgbClr val="EB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31" name="Title">
            <a:extLst>
              <a:ext uri="{FF2B5EF4-FFF2-40B4-BE49-F238E27FC236}">
                <a16:creationId xmlns:a16="http://schemas.microsoft.com/office/drawing/2014/main" id="{144BC857-79CB-DC47-950E-631BB0C70886}"/>
              </a:ext>
            </a:extLst>
          </p:cNvPr>
          <p:cNvSpPr>
            <a:spLocks noGrp="1"/>
          </p:cNvSpPr>
          <p:nvPr>
            <p:ph type="title" hasCustomPrompt="1"/>
          </p:nvPr>
        </p:nvSpPr>
        <p:spPr>
          <a:xfrm>
            <a:off x="6084888" y="594000"/>
            <a:ext cx="2736526" cy="1029237"/>
          </a:xfrm>
        </p:spPr>
        <p:txBody>
          <a:bodyPr lIns="154800" tIns="64800" rIns="144000"/>
          <a:lstStyle>
            <a:lvl1pPr marL="0" indent="0">
              <a:tabLst/>
              <a:defRPr sz="2000" spc="-50" baseline="0"/>
            </a:lvl1pPr>
          </a:lstStyle>
          <a:p>
            <a:r>
              <a:rPr lang="en-GB" noProof="0" dirty="0"/>
              <a:t>Click to add name and job title</a:t>
            </a:r>
          </a:p>
        </p:txBody>
      </p:sp>
      <p:sp>
        <p:nvSpPr>
          <p:cNvPr id="4" name="Contact">
            <a:extLst>
              <a:ext uri="{FF2B5EF4-FFF2-40B4-BE49-F238E27FC236}">
                <a16:creationId xmlns:a16="http://schemas.microsoft.com/office/drawing/2014/main" id="{EEF2FFD1-DBE4-AA42-98BA-1DAD9CA09A52}"/>
              </a:ext>
            </a:extLst>
          </p:cNvPr>
          <p:cNvSpPr txBox="1"/>
          <p:nvPr userDrawn="1"/>
        </p:nvSpPr>
        <p:spPr>
          <a:xfrm>
            <a:off x="6084886" y="276226"/>
            <a:ext cx="2736525" cy="276999"/>
          </a:xfrm>
          <a:prstGeom prst="rect">
            <a:avLst/>
          </a:prstGeom>
          <a:noFill/>
        </p:spPr>
        <p:txBody>
          <a:bodyPr wrap="square" lIns="154800" rIns="144000" rtlCol="0">
            <a:spAutoFit/>
          </a:bodyPr>
          <a:lstStyle/>
          <a:p>
            <a:r>
              <a:rPr lang="en-GB" sz="1200" b="1" noProof="0" dirty="0"/>
              <a:t>Contact</a:t>
            </a:r>
          </a:p>
        </p:txBody>
      </p:sp>
      <p:sp>
        <p:nvSpPr>
          <p:cNvPr id="32" name="Text">
            <a:extLst>
              <a:ext uri="{FF2B5EF4-FFF2-40B4-BE49-F238E27FC236}">
                <a16:creationId xmlns:a16="http://schemas.microsoft.com/office/drawing/2014/main" id="{2ADCBC67-4690-BD43-ABCE-F69DA625BC98}"/>
              </a:ext>
            </a:extLst>
          </p:cNvPr>
          <p:cNvSpPr>
            <a:spLocks noGrp="1"/>
          </p:cNvSpPr>
          <p:nvPr>
            <p:ph type="body" sz="quarter" idx="13" hasCustomPrompt="1"/>
          </p:nvPr>
        </p:nvSpPr>
        <p:spPr>
          <a:xfrm>
            <a:off x="6089938" y="2103438"/>
            <a:ext cx="2730212" cy="2592387"/>
          </a:xfrm>
        </p:spPr>
        <p:txBody>
          <a:bodyPr lIns="144000" rIns="144000"/>
          <a:lstStyle>
            <a:lvl1pPr marL="0" indent="0">
              <a:buNone/>
              <a:tabLst/>
              <a:defRPr sz="1200"/>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dirty="0"/>
              <a:t>Click to add contact information</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5307497" y="4901296"/>
            <a:ext cx="3657214"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6907740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dirty="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dirty="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dirty="0"/>
              <a:t>Click to add Name of presenter and</a:t>
            </a:r>
            <a:br>
              <a:rPr lang="en-GB" noProof="0" dirty="0"/>
            </a:br>
            <a:r>
              <a:rPr lang="en-GB" noProof="0" dirty="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5319424" y="4901296"/>
            <a:ext cx="364528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err="1"/>
          </a:p>
        </p:txBody>
      </p:sp>
    </p:spTree>
    <p:extLst>
      <p:ext uri="{BB962C8B-B14F-4D97-AF65-F5344CB8AC3E}">
        <p14:creationId xmlns:p14="http://schemas.microsoft.com/office/powerpoint/2010/main" val="209320963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Mockup Samsung Galaxy">
    <p:bg>
      <p:bgPr>
        <a:solidFill>
          <a:srgbClr val="EBF2F3"/>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10E8AA89-7C88-3143-8124-1E0503C42088}"/>
              </a:ext>
            </a:extLst>
          </p:cNvPr>
          <p:cNvSpPr>
            <a:spLocks noGrp="1"/>
          </p:cNvSpPr>
          <p:nvPr>
            <p:ph type="pic" sz="quarter" idx="12" hasCustomPrompt="1"/>
          </p:nvPr>
        </p:nvSpPr>
        <p:spPr>
          <a:xfrm>
            <a:off x="5809917" y="450447"/>
            <a:ext cx="1872000" cy="4104000"/>
          </a:xfrm>
          <a:prstGeom prst="roundRect">
            <a:avLst>
              <a:gd name="adj" fmla="val 10210"/>
            </a:avLst>
          </a:prstGeom>
          <a:blipFill dpi="0" rotWithShape="1">
            <a:blip r:embed="rId2"/>
            <a:srcRect/>
            <a:tile tx="0" ty="0" sx="100000" sy="100000" flip="none" algn="tl"/>
          </a:blipFill>
        </p:spPr>
        <p:txBody>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5152445" y="4901296"/>
            <a:ext cx="381226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
        <p:nvSpPr>
          <p:cNvPr id="2" name="Freeform 1">
            <a:extLst>
              <a:ext uri="{FF2B5EF4-FFF2-40B4-BE49-F238E27FC236}">
                <a16:creationId xmlns:a16="http://schemas.microsoft.com/office/drawing/2014/main" id="{973A5889-ABE6-C735-E4C4-95E5FECAFFD8}"/>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30785905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Mockup Iphone SE">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noChangeAspect="1"/>
          </p:cNvSpPr>
          <p:nvPr>
            <p:ph type="pic" sz="quarter" idx="12" hasCustomPrompt="1"/>
          </p:nvPr>
        </p:nvSpPr>
        <p:spPr>
          <a:xfrm>
            <a:off x="5797437" y="870075"/>
            <a:ext cx="1919002" cy="324155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5327375" y="4901296"/>
            <a:ext cx="3637336"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grpSp>
        <p:nvGrpSpPr>
          <p:cNvPr id="32" name="Group 31">
            <a:extLst>
              <a:ext uri="{FF2B5EF4-FFF2-40B4-BE49-F238E27FC236}">
                <a16:creationId xmlns:a16="http://schemas.microsoft.com/office/drawing/2014/main" id="{AFBAA733-7015-80D9-A396-F02B90862771}"/>
              </a:ext>
            </a:extLst>
          </p:cNvPr>
          <p:cNvGrpSpPr>
            <a:grpSpLocks noChangeAspect="1"/>
          </p:cNvGrpSpPr>
          <p:nvPr userDrawn="1"/>
        </p:nvGrpSpPr>
        <p:grpSpPr>
          <a:xfrm>
            <a:off x="5698184" y="358140"/>
            <a:ext cx="2111548" cy="4287600"/>
            <a:chOff x="-3606774" y="-142106"/>
            <a:chExt cx="1363570" cy="2768795"/>
          </a:xfrm>
          <a:noFill/>
        </p:grpSpPr>
        <p:sp>
          <p:nvSpPr>
            <p:cNvPr id="25" name="Freeform 24">
              <a:extLst>
                <a:ext uri="{FF2B5EF4-FFF2-40B4-BE49-F238E27FC236}">
                  <a16:creationId xmlns:a16="http://schemas.microsoft.com/office/drawing/2014/main" id="{8C47638F-13B6-E112-CA84-25237C4CCEDF}"/>
                </a:ext>
              </a:extLst>
            </p:cNvPr>
            <p:cNvSpPr/>
            <p:nvPr/>
          </p:nvSpPr>
          <p:spPr>
            <a:xfrm>
              <a:off x="-3606774" y="-142106"/>
              <a:ext cx="1363570" cy="2768795"/>
            </a:xfrm>
            <a:custGeom>
              <a:avLst/>
              <a:gdLst>
                <a:gd name="connsiteX0" fmla="*/ 1350414 w 1363570"/>
                <a:gd name="connsiteY0" fmla="*/ 601066 h 2768795"/>
                <a:gd name="connsiteX1" fmla="*/ 1346771 w 1363570"/>
                <a:gd name="connsiteY1" fmla="*/ 601066 h 2768795"/>
                <a:gd name="connsiteX2" fmla="*/ 1346771 w 1363570"/>
                <a:gd name="connsiteY2" fmla="*/ 208114 h 2768795"/>
                <a:gd name="connsiteX3" fmla="*/ 1138657 w 1363570"/>
                <a:gd name="connsiteY3" fmla="*/ 0 h 2768795"/>
                <a:gd name="connsiteX4" fmla="*/ 227140 w 1363570"/>
                <a:gd name="connsiteY4" fmla="*/ 0 h 2768795"/>
                <a:gd name="connsiteX5" fmla="*/ 19026 w 1363570"/>
                <a:gd name="connsiteY5" fmla="*/ 208114 h 2768795"/>
                <a:gd name="connsiteX6" fmla="*/ 19026 w 1363570"/>
                <a:gd name="connsiteY6" fmla="*/ 367327 h 2768795"/>
                <a:gd name="connsiteX7" fmla="*/ 13156 w 1363570"/>
                <a:gd name="connsiteY7" fmla="*/ 367327 h 2768795"/>
                <a:gd name="connsiteX8" fmla="*/ 0 w 1363570"/>
                <a:gd name="connsiteY8" fmla="*/ 380483 h 2768795"/>
                <a:gd name="connsiteX9" fmla="*/ 0 w 1363570"/>
                <a:gd name="connsiteY9" fmla="*/ 460191 h 2768795"/>
                <a:gd name="connsiteX10" fmla="*/ 13156 w 1363570"/>
                <a:gd name="connsiteY10" fmla="*/ 473347 h 2768795"/>
                <a:gd name="connsiteX11" fmla="*/ 19026 w 1363570"/>
                <a:gd name="connsiteY11" fmla="*/ 473347 h 2768795"/>
                <a:gd name="connsiteX12" fmla="*/ 19026 w 1363570"/>
                <a:gd name="connsiteY12" fmla="*/ 601066 h 2768795"/>
                <a:gd name="connsiteX13" fmla="*/ 13156 w 1363570"/>
                <a:gd name="connsiteY13" fmla="*/ 601066 h 2768795"/>
                <a:gd name="connsiteX14" fmla="*/ 0 w 1363570"/>
                <a:gd name="connsiteY14" fmla="*/ 614222 h 2768795"/>
                <a:gd name="connsiteX15" fmla="*/ 0 w 1363570"/>
                <a:gd name="connsiteY15" fmla="*/ 787927 h 2768795"/>
                <a:gd name="connsiteX16" fmla="*/ 13156 w 1363570"/>
                <a:gd name="connsiteY16" fmla="*/ 801083 h 2768795"/>
                <a:gd name="connsiteX17" fmla="*/ 19026 w 1363570"/>
                <a:gd name="connsiteY17" fmla="*/ 801083 h 2768795"/>
                <a:gd name="connsiteX18" fmla="*/ 19026 w 1363570"/>
                <a:gd name="connsiteY18" fmla="*/ 847354 h 2768795"/>
                <a:gd name="connsiteX19" fmla="*/ 13156 w 1363570"/>
                <a:gd name="connsiteY19" fmla="*/ 847354 h 2768795"/>
                <a:gd name="connsiteX20" fmla="*/ 0 w 1363570"/>
                <a:gd name="connsiteY20" fmla="*/ 860510 h 2768795"/>
                <a:gd name="connsiteX21" fmla="*/ 0 w 1363570"/>
                <a:gd name="connsiteY21" fmla="*/ 1034215 h 2768795"/>
                <a:gd name="connsiteX22" fmla="*/ 13156 w 1363570"/>
                <a:gd name="connsiteY22" fmla="*/ 1047371 h 2768795"/>
                <a:gd name="connsiteX23" fmla="*/ 19026 w 1363570"/>
                <a:gd name="connsiteY23" fmla="*/ 1047371 h 2768795"/>
                <a:gd name="connsiteX24" fmla="*/ 19026 w 1363570"/>
                <a:gd name="connsiteY24" fmla="*/ 2560682 h 2768795"/>
                <a:gd name="connsiteX25" fmla="*/ 227140 w 1363570"/>
                <a:gd name="connsiteY25" fmla="*/ 2768796 h 2768795"/>
                <a:gd name="connsiteX26" fmla="*/ 1138657 w 1363570"/>
                <a:gd name="connsiteY26" fmla="*/ 2768796 h 2768795"/>
                <a:gd name="connsiteX27" fmla="*/ 1346771 w 1363570"/>
                <a:gd name="connsiteY27" fmla="*/ 2560682 h 2768795"/>
                <a:gd name="connsiteX28" fmla="*/ 1346771 w 1363570"/>
                <a:gd name="connsiteY28" fmla="*/ 801124 h 2768795"/>
                <a:gd name="connsiteX29" fmla="*/ 1350414 w 1363570"/>
                <a:gd name="connsiteY29" fmla="*/ 801124 h 2768795"/>
                <a:gd name="connsiteX30" fmla="*/ 1363570 w 1363570"/>
                <a:gd name="connsiteY30" fmla="*/ 787968 h 2768795"/>
                <a:gd name="connsiteX31" fmla="*/ 1363570 w 1363570"/>
                <a:gd name="connsiteY31" fmla="*/ 614263 h 2768795"/>
                <a:gd name="connsiteX32" fmla="*/ 1350414 w 1363570"/>
                <a:gd name="connsiteY32" fmla="*/ 601106 h 2768795"/>
                <a:gd name="connsiteX33" fmla="*/ 1350414 w 1363570"/>
                <a:gd name="connsiteY33" fmla="*/ 601106 h 2768795"/>
                <a:gd name="connsiteX34" fmla="*/ 1298193 w 1363570"/>
                <a:gd name="connsiteY34" fmla="*/ 2421062 h 2768795"/>
                <a:gd name="connsiteX35" fmla="*/ 67563 w 1363570"/>
                <a:gd name="connsiteY35" fmla="*/ 2421062 h 2768795"/>
                <a:gd name="connsiteX36" fmla="*/ 67563 w 1363570"/>
                <a:gd name="connsiteY36" fmla="*/ 333525 h 2768795"/>
                <a:gd name="connsiteX37" fmla="*/ 1298193 w 1363570"/>
                <a:gd name="connsiteY37" fmla="*/ 333525 h 2768795"/>
                <a:gd name="connsiteX38" fmla="*/ 1298193 w 1363570"/>
                <a:gd name="connsiteY38" fmla="*/ 2421103 h 2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63570" h="2768795">
                  <a:moveTo>
                    <a:pt x="1350414" y="601066"/>
                  </a:moveTo>
                  <a:lnTo>
                    <a:pt x="1346771" y="601066"/>
                  </a:lnTo>
                  <a:lnTo>
                    <a:pt x="1346771" y="208114"/>
                  </a:lnTo>
                  <a:cubicBezTo>
                    <a:pt x="1346771" y="93350"/>
                    <a:pt x="1253421" y="0"/>
                    <a:pt x="1138657" y="0"/>
                  </a:cubicBezTo>
                  <a:lnTo>
                    <a:pt x="227140" y="0"/>
                  </a:lnTo>
                  <a:cubicBezTo>
                    <a:pt x="112376" y="0"/>
                    <a:pt x="19026" y="93350"/>
                    <a:pt x="19026" y="208114"/>
                  </a:cubicBezTo>
                  <a:lnTo>
                    <a:pt x="19026" y="367327"/>
                  </a:lnTo>
                  <a:lnTo>
                    <a:pt x="13156" y="367327"/>
                  </a:lnTo>
                  <a:cubicBezTo>
                    <a:pt x="5910" y="367327"/>
                    <a:pt x="0" y="373237"/>
                    <a:pt x="0" y="380483"/>
                  </a:cubicBezTo>
                  <a:lnTo>
                    <a:pt x="0" y="460191"/>
                  </a:lnTo>
                  <a:cubicBezTo>
                    <a:pt x="0" y="467437"/>
                    <a:pt x="5910" y="473347"/>
                    <a:pt x="13156" y="473347"/>
                  </a:cubicBezTo>
                  <a:lnTo>
                    <a:pt x="19026" y="473347"/>
                  </a:lnTo>
                  <a:lnTo>
                    <a:pt x="19026" y="601066"/>
                  </a:lnTo>
                  <a:lnTo>
                    <a:pt x="13156" y="601066"/>
                  </a:lnTo>
                  <a:cubicBezTo>
                    <a:pt x="5910" y="601066"/>
                    <a:pt x="0" y="606976"/>
                    <a:pt x="0" y="614222"/>
                  </a:cubicBezTo>
                  <a:lnTo>
                    <a:pt x="0" y="787927"/>
                  </a:lnTo>
                  <a:cubicBezTo>
                    <a:pt x="0" y="795173"/>
                    <a:pt x="5910" y="801083"/>
                    <a:pt x="13156" y="801083"/>
                  </a:cubicBezTo>
                  <a:lnTo>
                    <a:pt x="19026" y="801083"/>
                  </a:lnTo>
                  <a:lnTo>
                    <a:pt x="19026" y="847354"/>
                  </a:lnTo>
                  <a:lnTo>
                    <a:pt x="13156" y="847354"/>
                  </a:lnTo>
                  <a:cubicBezTo>
                    <a:pt x="5910" y="847354"/>
                    <a:pt x="0" y="853264"/>
                    <a:pt x="0" y="860510"/>
                  </a:cubicBezTo>
                  <a:lnTo>
                    <a:pt x="0" y="1034215"/>
                  </a:lnTo>
                  <a:cubicBezTo>
                    <a:pt x="0" y="1041461"/>
                    <a:pt x="5910" y="1047371"/>
                    <a:pt x="13156" y="1047371"/>
                  </a:cubicBezTo>
                  <a:lnTo>
                    <a:pt x="19026" y="1047371"/>
                  </a:lnTo>
                  <a:lnTo>
                    <a:pt x="19026" y="2560682"/>
                  </a:lnTo>
                  <a:cubicBezTo>
                    <a:pt x="19026" y="2675446"/>
                    <a:pt x="112376" y="2768796"/>
                    <a:pt x="227140" y="2768796"/>
                  </a:cubicBezTo>
                  <a:lnTo>
                    <a:pt x="1138657" y="2768796"/>
                  </a:lnTo>
                  <a:cubicBezTo>
                    <a:pt x="1253421" y="2768796"/>
                    <a:pt x="1346771" y="2675446"/>
                    <a:pt x="1346771" y="2560682"/>
                  </a:cubicBezTo>
                  <a:lnTo>
                    <a:pt x="1346771" y="801124"/>
                  </a:lnTo>
                  <a:lnTo>
                    <a:pt x="1350414" y="801124"/>
                  </a:lnTo>
                  <a:cubicBezTo>
                    <a:pt x="1357660" y="801124"/>
                    <a:pt x="1363570" y="795214"/>
                    <a:pt x="1363570" y="787968"/>
                  </a:cubicBezTo>
                  <a:lnTo>
                    <a:pt x="1363570" y="614263"/>
                  </a:lnTo>
                  <a:cubicBezTo>
                    <a:pt x="1363570" y="607016"/>
                    <a:pt x="1357660" y="601106"/>
                    <a:pt x="1350414" y="601106"/>
                  </a:cubicBezTo>
                  <a:lnTo>
                    <a:pt x="1350414" y="601106"/>
                  </a:lnTo>
                  <a:close/>
                  <a:moveTo>
                    <a:pt x="1298193" y="2421062"/>
                  </a:moveTo>
                  <a:lnTo>
                    <a:pt x="67563" y="2421062"/>
                  </a:lnTo>
                  <a:lnTo>
                    <a:pt x="67563" y="333525"/>
                  </a:lnTo>
                  <a:lnTo>
                    <a:pt x="1298193" y="333525"/>
                  </a:lnTo>
                  <a:lnTo>
                    <a:pt x="1298193" y="242110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5F27A178-73BA-65EC-8852-F08EBE8ED68E}"/>
                </a:ext>
              </a:extLst>
            </p:cNvPr>
            <p:cNvSpPr/>
            <p:nvPr/>
          </p:nvSpPr>
          <p:spPr>
            <a:xfrm>
              <a:off x="-3025706" y="2335507"/>
              <a:ext cx="203620" cy="203620"/>
            </a:xfrm>
            <a:custGeom>
              <a:avLst/>
              <a:gdLst>
                <a:gd name="connsiteX0" fmla="*/ 101810 w 203620"/>
                <a:gd name="connsiteY0" fmla="*/ 203621 h 203620"/>
                <a:gd name="connsiteX1" fmla="*/ 0 w 203620"/>
                <a:gd name="connsiteY1" fmla="*/ 101810 h 203620"/>
                <a:gd name="connsiteX2" fmla="*/ 101810 w 203620"/>
                <a:gd name="connsiteY2" fmla="*/ 0 h 203620"/>
                <a:gd name="connsiteX3" fmla="*/ 203620 w 203620"/>
                <a:gd name="connsiteY3" fmla="*/ 101810 h 203620"/>
                <a:gd name="connsiteX4" fmla="*/ 101810 w 203620"/>
                <a:gd name="connsiteY4" fmla="*/ 203621 h 203620"/>
                <a:gd name="connsiteX5" fmla="*/ 101810 w 203620"/>
                <a:gd name="connsiteY5" fmla="*/ 16152 h 203620"/>
                <a:gd name="connsiteX6" fmla="*/ 16193 w 203620"/>
                <a:gd name="connsiteY6" fmla="*/ 101770 h 203620"/>
                <a:gd name="connsiteX7" fmla="*/ 101810 w 203620"/>
                <a:gd name="connsiteY7" fmla="*/ 187388 h 203620"/>
                <a:gd name="connsiteX8" fmla="*/ 187428 w 203620"/>
                <a:gd name="connsiteY8" fmla="*/ 101770 h 203620"/>
                <a:gd name="connsiteX9" fmla="*/ 101810 w 203620"/>
                <a:gd name="connsiteY9" fmla="*/ 16152 h 20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20" h="203620">
                  <a:moveTo>
                    <a:pt x="101810" y="203621"/>
                  </a:moveTo>
                  <a:cubicBezTo>
                    <a:pt x="45662" y="203621"/>
                    <a:pt x="0" y="157958"/>
                    <a:pt x="0" y="101810"/>
                  </a:cubicBezTo>
                  <a:cubicBezTo>
                    <a:pt x="0" y="45663"/>
                    <a:pt x="45662" y="0"/>
                    <a:pt x="101810" y="0"/>
                  </a:cubicBezTo>
                  <a:cubicBezTo>
                    <a:pt x="157957" y="0"/>
                    <a:pt x="203620" y="45663"/>
                    <a:pt x="203620" y="101810"/>
                  </a:cubicBezTo>
                  <a:cubicBezTo>
                    <a:pt x="203620" y="157958"/>
                    <a:pt x="157957" y="203621"/>
                    <a:pt x="101810" y="203621"/>
                  </a:cubicBezTo>
                  <a:close/>
                  <a:moveTo>
                    <a:pt x="101810" y="16152"/>
                  </a:moveTo>
                  <a:cubicBezTo>
                    <a:pt x="54609" y="16152"/>
                    <a:pt x="16193" y="54569"/>
                    <a:pt x="16193" y="101770"/>
                  </a:cubicBezTo>
                  <a:cubicBezTo>
                    <a:pt x="16193" y="148971"/>
                    <a:pt x="54609" y="187388"/>
                    <a:pt x="101810" y="187388"/>
                  </a:cubicBezTo>
                  <a:cubicBezTo>
                    <a:pt x="149011" y="187388"/>
                    <a:pt x="187428" y="148971"/>
                    <a:pt x="187428" y="101770"/>
                  </a:cubicBezTo>
                  <a:cubicBezTo>
                    <a:pt x="187428" y="54569"/>
                    <a:pt x="149011" y="16152"/>
                    <a:pt x="101810" y="16152"/>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96BA5AE-C5BB-ADAC-69EB-D492ED1D6C73}"/>
                </a:ext>
              </a:extLst>
            </p:cNvPr>
            <p:cNvSpPr/>
            <p:nvPr/>
          </p:nvSpPr>
          <p:spPr>
            <a:xfrm>
              <a:off x="-3043720" y="33824"/>
              <a:ext cx="239689" cy="36433"/>
            </a:xfrm>
            <a:custGeom>
              <a:avLst/>
              <a:gdLst>
                <a:gd name="connsiteX0" fmla="*/ 221473 w 239689"/>
                <a:gd name="connsiteY0" fmla="*/ 36433 h 36433"/>
                <a:gd name="connsiteX1" fmla="*/ 18217 w 239689"/>
                <a:gd name="connsiteY1" fmla="*/ 36433 h 36433"/>
                <a:gd name="connsiteX2" fmla="*/ 0 w 239689"/>
                <a:gd name="connsiteY2" fmla="*/ 18217 h 36433"/>
                <a:gd name="connsiteX3" fmla="*/ 18217 w 239689"/>
                <a:gd name="connsiteY3" fmla="*/ 0 h 36433"/>
                <a:gd name="connsiteX4" fmla="*/ 221473 w 239689"/>
                <a:gd name="connsiteY4" fmla="*/ 0 h 36433"/>
                <a:gd name="connsiteX5" fmla="*/ 239690 w 239689"/>
                <a:gd name="connsiteY5" fmla="*/ 18217 h 36433"/>
                <a:gd name="connsiteX6" fmla="*/ 221473 w 239689"/>
                <a:gd name="connsiteY6"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89" h="36433">
                  <a:moveTo>
                    <a:pt x="221473" y="36433"/>
                  </a:moveTo>
                  <a:lnTo>
                    <a:pt x="18217" y="36433"/>
                  </a:lnTo>
                  <a:cubicBezTo>
                    <a:pt x="8137" y="36433"/>
                    <a:pt x="0" y="28296"/>
                    <a:pt x="0" y="18217"/>
                  </a:cubicBezTo>
                  <a:cubicBezTo>
                    <a:pt x="0" y="8137"/>
                    <a:pt x="8137" y="0"/>
                    <a:pt x="18217" y="0"/>
                  </a:cubicBezTo>
                  <a:lnTo>
                    <a:pt x="221473" y="0"/>
                  </a:lnTo>
                  <a:cubicBezTo>
                    <a:pt x="231553" y="0"/>
                    <a:pt x="239690" y="8137"/>
                    <a:pt x="239690" y="18217"/>
                  </a:cubicBezTo>
                  <a:cubicBezTo>
                    <a:pt x="239690" y="28296"/>
                    <a:pt x="231553" y="36433"/>
                    <a:pt x="221473"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ABA1FE9-FA8A-34EC-1D71-653112AD96A6}"/>
                </a:ext>
              </a:extLst>
            </p:cNvPr>
            <p:cNvSpPr/>
            <p:nvPr/>
          </p:nvSpPr>
          <p:spPr>
            <a:xfrm>
              <a:off x="-3156825" y="33824"/>
              <a:ext cx="36433" cy="36433"/>
            </a:xfrm>
            <a:custGeom>
              <a:avLst/>
              <a:gdLst>
                <a:gd name="connsiteX0" fmla="*/ 18217 w 36433"/>
                <a:gd name="connsiteY0" fmla="*/ 36433 h 36433"/>
                <a:gd name="connsiteX1" fmla="*/ 5343 w 36433"/>
                <a:gd name="connsiteY1" fmla="*/ 31090 h 36433"/>
                <a:gd name="connsiteX2" fmla="*/ 3077 w 36433"/>
                <a:gd name="connsiteY2" fmla="*/ 28337 h 36433"/>
                <a:gd name="connsiteX3" fmla="*/ 1417 w 36433"/>
                <a:gd name="connsiteY3" fmla="*/ 25179 h 36433"/>
                <a:gd name="connsiteX4" fmla="*/ 364 w 36433"/>
                <a:gd name="connsiteY4" fmla="*/ 21779 h 36433"/>
                <a:gd name="connsiteX5" fmla="*/ 0 w 36433"/>
                <a:gd name="connsiteY5" fmla="*/ 18217 h 36433"/>
                <a:gd name="connsiteX6" fmla="*/ 364 w 36433"/>
                <a:gd name="connsiteY6" fmla="*/ 14654 h 36433"/>
                <a:gd name="connsiteX7" fmla="*/ 1417 w 36433"/>
                <a:gd name="connsiteY7" fmla="*/ 11254 h 36433"/>
                <a:gd name="connsiteX8" fmla="*/ 3077 w 36433"/>
                <a:gd name="connsiteY8" fmla="*/ 8096 h 36433"/>
                <a:gd name="connsiteX9" fmla="*/ 5343 w 36433"/>
                <a:gd name="connsiteY9" fmla="*/ 5343 h 36433"/>
                <a:gd name="connsiteX10" fmla="*/ 8096 w 36433"/>
                <a:gd name="connsiteY10" fmla="*/ 3077 h 36433"/>
                <a:gd name="connsiteX11" fmla="*/ 11253 w 36433"/>
                <a:gd name="connsiteY11" fmla="*/ 1417 h 36433"/>
                <a:gd name="connsiteX12" fmla="*/ 14654 w 36433"/>
                <a:gd name="connsiteY12" fmla="*/ 364 h 36433"/>
                <a:gd name="connsiteX13" fmla="*/ 21779 w 36433"/>
                <a:gd name="connsiteY13" fmla="*/ 364 h 36433"/>
                <a:gd name="connsiteX14" fmla="*/ 25179 w 36433"/>
                <a:gd name="connsiteY14" fmla="*/ 1417 h 36433"/>
                <a:gd name="connsiteX15" fmla="*/ 28337 w 36433"/>
                <a:gd name="connsiteY15" fmla="*/ 3077 h 36433"/>
                <a:gd name="connsiteX16" fmla="*/ 31089 w 36433"/>
                <a:gd name="connsiteY16" fmla="*/ 5343 h 36433"/>
                <a:gd name="connsiteX17" fmla="*/ 36433 w 36433"/>
                <a:gd name="connsiteY17" fmla="*/ 18217 h 36433"/>
                <a:gd name="connsiteX18" fmla="*/ 31089 w 36433"/>
                <a:gd name="connsiteY18" fmla="*/ 31090 h 36433"/>
                <a:gd name="connsiteX19" fmla="*/ 18217 w 36433"/>
                <a:gd name="connsiteY19"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33" h="36433">
                  <a:moveTo>
                    <a:pt x="18217" y="36433"/>
                  </a:moveTo>
                  <a:cubicBezTo>
                    <a:pt x="13440" y="36433"/>
                    <a:pt x="8744" y="34490"/>
                    <a:pt x="5343" y="31090"/>
                  </a:cubicBezTo>
                  <a:cubicBezTo>
                    <a:pt x="4493" y="30280"/>
                    <a:pt x="3724" y="29349"/>
                    <a:pt x="3077" y="28337"/>
                  </a:cubicBezTo>
                  <a:cubicBezTo>
                    <a:pt x="2429" y="27325"/>
                    <a:pt x="1862" y="26272"/>
                    <a:pt x="1417" y="25179"/>
                  </a:cubicBezTo>
                  <a:cubicBezTo>
                    <a:pt x="931" y="24086"/>
                    <a:pt x="607" y="22953"/>
                    <a:pt x="364" y="21779"/>
                  </a:cubicBezTo>
                  <a:cubicBezTo>
                    <a:pt x="121" y="20605"/>
                    <a:pt x="0" y="19390"/>
                    <a:pt x="0" y="18217"/>
                  </a:cubicBezTo>
                  <a:cubicBezTo>
                    <a:pt x="0" y="17043"/>
                    <a:pt x="121" y="15828"/>
                    <a:pt x="364" y="14654"/>
                  </a:cubicBezTo>
                  <a:cubicBezTo>
                    <a:pt x="607" y="13480"/>
                    <a:pt x="931" y="12347"/>
                    <a:pt x="1417" y="11254"/>
                  </a:cubicBezTo>
                  <a:cubicBezTo>
                    <a:pt x="1862" y="10161"/>
                    <a:pt x="2429" y="9108"/>
                    <a:pt x="3077" y="8096"/>
                  </a:cubicBezTo>
                  <a:cubicBezTo>
                    <a:pt x="3724" y="7125"/>
                    <a:pt x="4493" y="6194"/>
                    <a:pt x="5343" y="5343"/>
                  </a:cubicBezTo>
                  <a:cubicBezTo>
                    <a:pt x="6193" y="4493"/>
                    <a:pt x="7125" y="3724"/>
                    <a:pt x="8096" y="3077"/>
                  </a:cubicBezTo>
                  <a:cubicBezTo>
                    <a:pt x="9108" y="2429"/>
                    <a:pt x="10161" y="1862"/>
                    <a:pt x="11253" y="1417"/>
                  </a:cubicBezTo>
                  <a:cubicBezTo>
                    <a:pt x="12346" y="931"/>
                    <a:pt x="13521" y="607"/>
                    <a:pt x="14654" y="364"/>
                  </a:cubicBezTo>
                  <a:cubicBezTo>
                    <a:pt x="17002" y="-121"/>
                    <a:pt x="19431" y="-121"/>
                    <a:pt x="21779" y="364"/>
                  </a:cubicBezTo>
                  <a:cubicBezTo>
                    <a:pt x="22953" y="607"/>
                    <a:pt x="24086" y="931"/>
                    <a:pt x="25179" y="1417"/>
                  </a:cubicBezTo>
                  <a:cubicBezTo>
                    <a:pt x="26272" y="1862"/>
                    <a:pt x="27365" y="2429"/>
                    <a:pt x="28337" y="3077"/>
                  </a:cubicBezTo>
                  <a:cubicBezTo>
                    <a:pt x="29349" y="3724"/>
                    <a:pt x="30280" y="4493"/>
                    <a:pt x="31089" y="5343"/>
                  </a:cubicBezTo>
                  <a:cubicBezTo>
                    <a:pt x="34490" y="8744"/>
                    <a:pt x="36433" y="13440"/>
                    <a:pt x="36433" y="18217"/>
                  </a:cubicBezTo>
                  <a:cubicBezTo>
                    <a:pt x="36433" y="22993"/>
                    <a:pt x="34490" y="27689"/>
                    <a:pt x="31089" y="31090"/>
                  </a:cubicBezTo>
                  <a:cubicBezTo>
                    <a:pt x="27730" y="34490"/>
                    <a:pt x="23034" y="36433"/>
                    <a:pt x="18217"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270896844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Mockup Samsung Xcover 5">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p:cNvSpPr>
          <p:nvPr>
            <p:ph type="pic" sz="quarter" idx="12" hasCustomPrompt="1"/>
          </p:nvPr>
        </p:nvSpPr>
        <p:spPr>
          <a:xfrm>
            <a:off x="5885195" y="723714"/>
            <a:ext cx="1764638" cy="356400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dirty="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5196177" y="4901296"/>
            <a:ext cx="3768533"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grpSp>
        <p:nvGrpSpPr>
          <p:cNvPr id="17" name="Group 16">
            <a:extLst>
              <a:ext uri="{FF2B5EF4-FFF2-40B4-BE49-F238E27FC236}">
                <a16:creationId xmlns:a16="http://schemas.microsoft.com/office/drawing/2014/main" id="{A79F5513-0E4F-4253-6618-A9E04F5666E7}"/>
              </a:ext>
            </a:extLst>
          </p:cNvPr>
          <p:cNvGrpSpPr/>
          <p:nvPr userDrawn="1"/>
        </p:nvGrpSpPr>
        <p:grpSpPr>
          <a:xfrm>
            <a:off x="5698184" y="334075"/>
            <a:ext cx="2147756" cy="4335435"/>
            <a:chOff x="-3756800" y="792460"/>
            <a:chExt cx="1380694" cy="2787053"/>
          </a:xfrm>
        </p:grpSpPr>
        <p:sp>
          <p:nvSpPr>
            <p:cNvPr id="5" name="Freeform 4">
              <a:extLst>
                <a:ext uri="{FF2B5EF4-FFF2-40B4-BE49-F238E27FC236}">
                  <a16:creationId xmlns:a16="http://schemas.microsoft.com/office/drawing/2014/main" id="{1F168B19-C08A-4D70-F49F-751CCD6AE924}"/>
                </a:ext>
              </a:extLst>
            </p:cNvPr>
            <p:cNvSpPr/>
            <p:nvPr/>
          </p:nvSpPr>
          <p:spPr>
            <a:xfrm>
              <a:off x="-3756800" y="792460"/>
              <a:ext cx="1380694" cy="2787053"/>
            </a:xfrm>
            <a:custGeom>
              <a:avLst/>
              <a:gdLst>
                <a:gd name="connsiteX0" fmla="*/ 1367497 w 1380694"/>
                <a:gd name="connsiteY0" fmla="*/ 604507 h 2787053"/>
                <a:gd name="connsiteX1" fmla="*/ 1380654 w 1380694"/>
                <a:gd name="connsiteY1" fmla="*/ 591350 h 2787053"/>
                <a:gd name="connsiteX2" fmla="*/ 1380654 w 1380694"/>
                <a:gd name="connsiteY2" fmla="*/ 417605 h 2787053"/>
                <a:gd name="connsiteX3" fmla="*/ 1367497 w 1380694"/>
                <a:gd name="connsiteY3" fmla="*/ 404448 h 2787053"/>
                <a:gd name="connsiteX4" fmla="*/ 1357903 w 1380694"/>
                <a:gd name="connsiteY4" fmla="*/ 404448 h 2787053"/>
                <a:gd name="connsiteX5" fmla="*/ 1357903 w 1380694"/>
                <a:gd name="connsiteY5" fmla="*/ 222161 h 2787053"/>
                <a:gd name="connsiteX6" fmla="*/ 1372233 w 1380694"/>
                <a:gd name="connsiteY6" fmla="*/ 179656 h 2787053"/>
                <a:gd name="connsiteX7" fmla="*/ 1372233 w 1380694"/>
                <a:gd name="connsiteY7" fmla="*/ 70640 h 2787053"/>
                <a:gd name="connsiteX8" fmla="*/ 1301594 w 1380694"/>
                <a:gd name="connsiteY8" fmla="*/ 0 h 2787053"/>
                <a:gd name="connsiteX9" fmla="*/ 1067207 w 1380694"/>
                <a:gd name="connsiteY9" fmla="*/ 0 h 2787053"/>
                <a:gd name="connsiteX10" fmla="*/ 1020573 w 1380694"/>
                <a:gd name="connsiteY10" fmla="*/ 17650 h 2787053"/>
                <a:gd name="connsiteX11" fmla="*/ 353199 w 1380694"/>
                <a:gd name="connsiteY11" fmla="*/ 17650 h 2787053"/>
                <a:gd name="connsiteX12" fmla="*/ 306564 w 1380694"/>
                <a:gd name="connsiteY12" fmla="*/ 0 h 2787053"/>
                <a:gd name="connsiteX13" fmla="*/ 72178 w 1380694"/>
                <a:gd name="connsiteY13" fmla="*/ 0 h 2787053"/>
                <a:gd name="connsiteX14" fmla="*/ 1538 w 1380694"/>
                <a:gd name="connsiteY14" fmla="*/ 70640 h 2787053"/>
                <a:gd name="connsiteX15" fmla="*/ 1538 w 1380694"/>
                <a:gd name="connsiteY15" fmla="*/ 179656 h 2787053"/>
                <a:gd name="connsiteX16" fmla="*/ 15869 w 1380694"/>
                <a:gd name="connsiteY16" fmla="*/ 222161 h 2787053"/>
                <a:gd name="connsiteX17" fmla="*/ 15869 w 1380694"/>
                <a:gd name="connsiteY17" fmla="*/ 808977 h 2787053"/>
                <a:gd name="connsiteX18" fmla="*/ 5708 w 1380694"/>
                <a:gd name="connsiteY18" fmla="*/ 808977 h 2787053"/>
                <a:gd name="connsiteX19" fmla="*/ 0 w 1380694"/>
                <a:gd name="connsiteY19" fmla="*/ 814685 h 2787053"/>
                <a:gd name="connsiteX20" fmla="*/ 0 w 1380694"/>
                <a:gd name="connsiteY20" fmla="*/ 1179664 h 2787053"/>
                <a:gd name="connsiteX21" fmla="*/ 5708 w 1380694"/>
                <a:gd name="connsiteY21" fmla="*/ 1185372 h 2787053"/>
                <a:gd name="connsiteX22" fmla="*/ 15869 w 1380694"/>
                <a:gd name="connsiteY22" fmla="*/ 1185372 h 2787053"/>
                <a:gd name="connsiteX23" fmla="*/ 15869 w 1380694"/>
                <a:gd name="connsiteY23" fmla="*/ 2564892 h 2787053"/>
                <a:gd name="connsiteX24" fmla="*/ 1538 w 1380694"/>
                <a:gd name="connsiteY24" fmla="*/ 2607397 h 2787053"/>
                <a:gd name="connsiteX25" fmla="*/ 1538 w 1380694"/>
                <a:gd name="connsiteY25" fmla="*/ 2716413 h 2787053"/>
                <a:gd name="connsiteX26" fmla="*/ 72178 w 1380694"/>
                <a:gd name="connsiteY26" fmla="*/ 2787053 h 2787053"/>
                <a:gd name="connsiteX27" fmla="*/ 306564 w 1380694"/>
                <a:gd name="connsiteY27" fmla="*/ 2787053 h 2787053"/>
                <a:gd name="connsiteX28" fmla="*/ 349474 w 1380694"/>
                <a:gd name="connsiteY28" fmla="*/ 2772440 h 2787053"/>
                <a:gd name="connsiteX29" fmla="*/ 1024337 w 1380694"/>
                <a:gd name="connsiteY29" fmla="*/ 2772440 h 2787053"/>
                <a:gd name="connsiteX30" fmla="*/ 1067248 w 1380694"/>
                <a:gd name="connsiteY30" fmla="*/ 2787053 h 2787053"/>
                <a:gd name="connsiteX31" fmla="*/ 1301634 w 1380694"/>
                <a:gd name="connsiteY31" fmla="*/ 2787053 h 2787053"/>
                <a:gd name="connsiteX32" fmla="*/ 1372274 w 1380694"/>
                <a:gd name="connsiteY32" fmla="*/ 2716413 h 2787053"/>
                <a:gd name="connsiteX33" fmla="*/ 1372274 w 1380694"/>
                <a:gd name="connsiteY33" fmla="*/ 2607397 h 2787053"/>
                <a:gd name="connsiteX34" fmla="*/ 1357944 w 1380694"/>
                <a:gd name="connsiteY34" fmla="*/ 2564892 h 2787053"/>
                <a:gd name="connsiteX35" fmla="*/ 1357944 w 1380694"/>
                <a:gd name="connsiteY35" fmla="*/ 1198852 h 2787053"/>
                <a:gd name="connsiteX36" fmla="*/ 1367538 w 1380694"/>
                <a:gd name="connsiteY36" fmla="*/ 1198852 h 2787053"/>
                <a:gd name="connsiteX37" fmla="*/ 1380694 w 1380694"/>
                <a:gd name="connsiteY37" fmla="*/ 1185696 h 2787053"/>
                <a:gd name="connsiteX38" fmla="*/ 1380694 w 1380694"/>
                <a:gd name="connsiteY38" fmla="*/ 1011991 h 2787053"/>
                <a:gd name="connsiteX39" fmla="*/ 1367538 w 1380694"/>
                <a:gd name="connsiteY39" fmla="*/ 998834 h 2787053"/>
                <a:gd name="connsiteX40" fmla="*/ 1357944 w 1380694"/>
                <a:gd name="connsiteY40" fmla="*/ 998834 h 2787053"/>
                <a:gd name="connsiteX41" fmla="*/ 1357944 w 1380694"/>
                <a:gd name="connsiteY41" fmla="*/ 811811 h 2787053"/>
                <a:gd name="connsiteX42" fmla="*/ 1367538 w 1380694"/>
                <a:gd name="connsiteY42" fmla="*/ 811811 h 2787053"/>
                <a:gd name="connsiteX43" fmla="*/ 1380694 w 1380694"/>
                <a:gd name="connsiteY43" fmla="*/ 798655 h 2787053"/>
                <a:gd name="connsiteX44" fmla="*/ 1380694 w 1380694"/>
                <a:gd name="connsiteY44" fmla="*/ 624950 h 2787053"/>
                <a:gd name="connsiteX45" fmla="*/ 1367538 w 1380694"/>
                <a:gd name="connsiteY45" fmla="*/ 611793 h 2787053"/>
                <a:gd name="connsiteX46" fmla="*/ 1357944 w 1380694"/>
                <a:gd name="connsiteY46" fmla="*/ 611793 h 2787053"/>
                <a:gd name="connsiteX47" fmla="*/ 1357944 w 1380694"/>
                <a:gd name="connsiteY47" fmla="*/ 604587 h 2787053"/>
                <a:gd name="connsiteX48" fmla="*/ 1367538 w 1380694"/>
                <a:gd name="connsiteY48" fmla="*/ 604587 h 2787053"/>
                <a:gd name="connsiteX49" fmla="*/ 1367538 w 1380694"/>
                <a:gd name="connsiteY49" fmla="*/ 604507 h 2787053"/>
                <a:gd name="connsiteX50" fmla="*/ 1274917 w 1380694"/>
                <a:gd name="connsiteY50" fmla="*/ 2569588 h 2787053"/>
                <a:gd name="connsiteX51" fmla="*/ 105615 w 1380694"/>
                <a:gd name="connsiteY51" fmla="*/ 2569588 h 2787053"/>
                <a:gd name="connsiteX52" fmla="*/ 105615 w 1380694"/>
                <a:gd name="connsiteY52" fmla="*/ 217465 h 2787053"/>
                <a:gd name="connsiteX53" fmla="*/ 1274917 w 1380694"/>
                <a:gd name="connsiteY53" fmla="*/ 217465 h 2787053"/>
                <a:gd name="connsiteX54" fmla="*/ 1274917 w 1380694"/>
                <a:gd name="connsiteY54" fmla="*/ 2569588 h 27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0694" h="2787053">
                  <a:moveTo>
                    <a:pt x="1367497" y="604507"/>
                  </a:moveTo>
                  <a:cubicBezTo>
                    <a:pt x="1374743" y="604507"/>
                    <a:pt x="1380654" y="598596"/>
                    <a:pt x="1380654" y="591350"/>
                  </a:cubicBezTo>
                  <a:lnTo>
                    <a:pt x="1380654" y="417605"/>
                  </a:lnTo>
                  <a:cubicBezTo>
                    <a:pt x="1380654" y="410358"/>
                    <a:pt x="1374743" y="404448"/>
                    <a:pt x="1367497" y="404448"/>
                  </a:cubicBezTo>
                  <a:lnTo>
                    <a:pt x="1357903" y="404448"/>
                  </a:lnTo>
                  <a:lnTo>
                    <a:pt x="1357903" y="222161"/>
                  </a:lnTo>
                  <a:cubicBezTo>
                    <a:pt x="1366849" y="210341"/>
                    <a:pt x="1372233" y="195646"/>
                    <a:pt x="1372233" y="179656"/>
                  </a:cubicBezTo>
                  <a:lnTo>
                    <a:pt x="1372233" y="70640"/>
                  </a:lnTo>
                  <a:cubicBezTo>
                    <a:pt x="1372233" y="31616"/>
                    <a:pt x="1340618" y="0"/>
                    <a:pt x="1301594" y="0"/>
                  </a:cubicBezTo>
                  <a:lnTo>
                    <a:pt x="1067207" y="0"/>
                  </a:lnTo>
                  <a:cubicBezTo>
                    <a:pt x="1049314" y="0"/>
                    <a:pt x="1033041" y="6720"/>
                    <a:pt x="1020573" y="17650"/>
                  </a:cubicBezTo>
                  <a:lnTo>
                    <a:pt x="353199" y="17650"/>
                  </a:lnTo>
                  <a:cubicBezTo>
                    <a:pt x="340731" y="6679"/>
                    <a:pt x="324457" y="0"/>
                    <a:pt x="306564" y="0"/>
                  </a:cubicBezTo>
                  <a:lnTo>
                    <a:pt x="72178" y="0"/>
                  </a:lnTo>
                  <a:cubicBezTo>
                    <a:pt x="33154" y="0"/>
                    <a:pt x="1538" y="31616"/>
                    <a:pt x="1538" y="70640"/>
                  </a:cubicBezTo>
                  <a:lnTo>
                    <a:pt x="1538" y="179656"/>
                  </a:lnTo>
                  <a:cubicBezTo>
                    <a:pt x="1538" y="195646"/>
                    <a:pt x="6922" y="210341"/>
                    <a:pt x="15869" y="222161"/>
                  </a:cubicBezTo>
                  <a:lnTo>
                    <a:pt x="15869" y="808977"/>
                  </a:lnTo>
                  <a:lnTo>
                    <a:pt x="5708" y="808977"/>
                  </a:lnTo>
                  <a:cubicBezTo>
                    <a:pt x="2550" y="808977"/>
                    <a:pt x="0" y="811568"/>
                    <a:pt x="0" y="814685"/>
                  </a:cubicBezTo>
                  <a:lnTo>
                    <a:pt x="0" y="1179664"/>
                  </a:lnTo>
                  <a:cubicBezTo>
                    <a:pt x="0" y="1182822"/>
                    <a:pt x="2550" y="1185372"/>
                    <a:pt x="5708" y="1185372"/>
                  </a:cubicBezTo>
                  <a:lnTo>
                    <a:pt x="15869" y="1185372"/>
                  </a:lnTo>
                  <a:lnTo>
                    <a:pt x="15869" y="2564892"/>
                  </a:lnTo>
                  <a:cubicBezTo>
                    <a:pt x="6922" y="2576713"/>
                    <a:pt x="1538" y="2591407"/>
                    <a:pt x="1538" y="2607397"/>
                  </a:cubicBezTo>
                  <a:lnTo>
                    <a:pt x="1538" y="2716413"/>
                  </a:lnTo>
                  <a:cubicBezTo>
                    <a:pt x="1538" y="2755437"/>
                    <a:pt x="33154" y="2787053"/>
                    <a:pt x="72178" y="2787053"/>
                  </a:cubicBezTo>
                  <a:lnTo>
                    <a:pt x="306564" y="2787053"/>
                  </a:lnTo>
                  <a:cubicBezTo>
                    <a:pt x="322716" y="2787053"/>
                    <a:pt x="337573" y="2781588"/>
                    <a:pt x="349474" y="2772440"/>
                  </a:cubicBezTo>
                  <a:lnTo>
                    <a:pt x="1024337" y="2772440"/>
                  </a:lnTo>
                  <a:cubicBezTo>
                    <a:pt x="1036239" y="2781548"/>
                    <a:pt x="1051096" y="2787053"/>
                    <a:pt x="1067248" y="2787053"/>
                  </a:cubicBezTo>
                  <a:lnTo>
                    <a:pt x="1301634" y="2787053"/>
                  </a:lnTo>
                  <a:cubicBezTo>
                    <a:pt x="1340658" y="2787053"/>
                    <a:pt x="1372274" y="2755437"/>
                    <a:pt x="1372274" y="2716413"/>
                  </a:cubicBezTo>
                  <a:lnTo>
                    <a:pt x="1372274" y="2607397"/>
                  </a:lnTo>
                  <a:cubicBezTo>
                    <a:pt x="1372274" y="2591407"/>
                    <a:pt x="1366890" y="2576713"/>
                    <a:pt x="1357944" y="2564892"/>
                  </a:cubicBezTo>
                  <a:lnTo>
                    <a:pt x="1357944" y="1198852"/>
                  </a:lnTo>
                  <a:lnTo>
                    <a:pt x="1367538" y="1198852"/>
                  </a:lnTo>
                  <a:cubicBezTo>
                    <a:pt x="1374783" y="1198852"/>
                    <a:pt x="1380694" y="1192942"/>
                    <a:pt x="1380694" y="1185696"/>
                  </a:cubicBezTo>
                  <a:lnTo>
                    <a:pt x="1380694" y="1011991"/>
                  </a:lnTo>
                  <a:cubicBezTo>
                    <a:pt x="1380694" y="1004745"/>
                    <a:pt x="1374783" y="998834"/>
                    <a:pt x="1367538" y="998834"/>
                  </a:cubicBezTo>
                  <a:lnTo>
                    <a:pt x="1357944" y="998834"/>
                  </a:lnTo>
                  <a:lnTo>
                    <a:pt x="1357944" y="811811"/>
                  </a:lnTo>
                  <a:lnTo>
                    <a:pt x="1367538" y="811811"/>
                  </a:lnTo>
                  <a:cubicBezTo>
                    <a:pt x="1374783" y="811811"/>
                    <a:pt x="1380694" y="805901"/>
                    <a:pt x="1380694" y="798655"/>
                  </a:cubicBezTo>
                  <a:lnTo>
                    <a:pt x="1380694" y="624950"/>
                  </a:lnTo>
                  <a:cubicBezTo>
                    <a:pt x="1380694" y="617703"/>
                    <a:pt x="1374783" y="611793"/>
                    <a:pt x="1367538" y="611793"/>
                  </a:cubicBezTo>
                  <a:lnTo>
                    <a:pt x="1357944" y="611793"/>
                  </a:lnTo>
                  <a:lnTo>
                    <a:pt x="1357944" y="604587"/>
                  </a:lnTo>
                  <a:lnTo>
                    <a:pt x="1367538" y="604587"/>
                  </a:lnTo>
                  <a:lnTo>
                    <a:pt x="1367538" y="604507"/>
                  </a:lnTo>
                  <a:close/>
                  <a:moveTo>
                    <a:pt x="1274917" y="2569588"/>
                  </a:moveTo>
                  <a:lnTo>
                    <a:pt x="105615" y="2569588"/>
                  </a:lnTo>
                  <a:lnTo>
                    <a:pt x="105615" y="217465"/>
                  </a:lnTo>
                  <a:lnTo>
                    <a:pt x="1274917" y="217465"/>
                  </a:lnTo>
                  <a:lnTo>
                    <a:pt x="1274917" y="2569588"/>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70F328C2-B196-7A9A-5181-3F620259FBA0}"/>
                </a:ext>
              </a:extLst>
            </p:cNvPr>
            <p:cNvSpPr/>
            <p:nvPr/>
          </p:nvSpPr>
          <p:spPr>
            <a:xfrm>
              <a:off x="-3692597" y="857838"/>
              <a:ext cx="1245364" cy="2656298"/>
            </a:xfrm>
            <a:custGeom>
              <a:avLst/>
              <a:gdLst>
                <a:gd name="connsiteX0" fmla="*/ 1129184 w 1245364"/>
                <a:gd name="connsiteY0" fmla="*/ 0 h 2656298"/>
                <a:gd name="connsiteX1" fmla="*/ 116181 w 1245364"/>
                <a:gd name="connsiteY1" fmla="*/ 0 h 2656298"/>
                <a:gd name="connsiteX2" fmla="*/ 0 w 1245364"/>
                <a:gd name="connsiteY2" fmla="*/ 116181 h 2656298"/>
                <a:gd name="connsiteX3" fmla="*/ 0 w 1245364"/>
                <a:gd name="connsiteY3" fmla="*/ 2540118 h 2656298"/>
                <a:gd name="connsiteX4" fmla="*/ 116181 w 1245364"/>
                <a:gd name="connsiteY4" fmla="*/ 2656299 h 2656298"/>
                <a:gd name="connsiteX5" fmla="*/ 1129184 w 1245364"/>
                <a:gd name="connsiteY5" fmla="*/ 2656299 h 2656298"/>
                <a:gd name="connsiteX6" fmla="*/ 1245365 w 1245364"/>
                <a:gd name="connsiteY6" fmla="*/ 2540118 h 2656298"/>
                <a:gd name="connsiteX7" fmla="*/ 1245365 w 1245364"/>
                <a:gd name="connsiteY7" fmla="*/ 116181 h 2656298"/>
                <a:gd name="connsiteX8" fmla="*/ 1129184 w 1245364"/>
                <a:gd name="connsiteY8" fmla="*/ 0 h 2656298"/>
                <a:gd name="connsiteX9" fmla="*/ 1185048 w 1245364"/>
                <a:gd name="connsiteY9" fmla="*/ 2453973 h 2656298"/>
                <a:gd name="connsiteX10" fmla="*/ 1167115 w 1245364"/>
                <a:gd name="connsiteY10" fmla="*/ 2471907 h 2656298"/>
                <a:gd name="connsiteX11" fmla="*/ 78291 w 1245364"/>
                <a:gd name="connsiteY11" fmla="*/ 2471907 h 2656298"/>
                <a:gd name="connsiteX12" fmla="*/ 60357 w 1245364"/>
                <a:gd name="connsiteY12" fmla="*/ 2453973 h 2656298"/>
                <a:gd name="connsiteX13" fmla="*/ 60357 w 1245364"/>
                <a:gd name="connsiteY13" fmla="*/ 206130 h 2656298"/>
                <a:gd name="connsiteX14" fmla="*/ 78291 w 1245364"/>
                <a:gd name="connsiteY14" fmla="*/ 188197 h 2656298"/>
                <a:gd name="connsiteX15" fmla="*/ 1167115 w 1245364"/>
                <a:gd name="connsiteY15" fmla="*/ 188197 h 2656298"/>
                <a:gd name="connsiteX16" fmla="*/ 1185048 w 1245364"/>
                <a:gd name="connsiteY16" fmla="*/ 206130 h 2656298"/>
                <a:gd name="connsiteX17" fmla="*/ 1185048 w 1245364"/>
                <a:gd name="connsiteY17" fmla="*/ 2453933 h 2656298"/>
                <a:gd name="connsiteX18" fmla="*/ 1185048 w 1245364"/>
                <a:gd name="connsiteY18" fmla="*/ 2453933 h 26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5364" h="2656298">
                  <a:moveTo>
                    <a:pt x="1129184" y="0"/>
                  </a:moveTo>
                  <a:lnTo>
                    <a:pt x="116181" y="0"/>
                  </a:lnTo>
                  <a:cubicBezTo>
                    <a:pt x="52018" y="0"/>
                    <a:pt x="0" y="52018"/>
                    <a:pt x="0" y="116181"/>
                  </a:cubicBezTo>
                  <a:lnTo>
                    <a:pt x="0" y="2540118"/>
                  </a:lnTo>
                  <a:cubicBezTo>
                    <a:pt x="0" y="2604280"/>
                    <a:pt x="52018" y="2656299"/>
                    <a:pt x="116181" y="2656299"/>
                  </a:cubicBezTo>
                  <a:lnTo>
                    <a:pt x="1129184" y="2656299"/>
                  </a:lnTo>
                  <a:cubicBezTo>
                    <a:pt x="1193347" y="2656299"/>
                    <a:pt x="1245365" y="2604280"/>
                    <a:pt x="1245365" y="2540118"/>
                  </a:cubicBezTo>
                  <a:lnTo>
                    <a:pt x="1245365" y="116181"/>
                  </a:lnTo>
                  <a:cubicBezTo>
                    <a:pt x="1245365" y="52018"/>
                    <a:pt x="1193347" y="0"/>
                    <a:pt x="1129184" y="0"/>
                  </a:cubicBezTo>
                  <a:close/>
                  <a:moveTo>
                    <a:pt x="1185048" y="2453973"/>
                  </a:moveTo>
                  <a:cubicBezTo>
                    <a:pt x="1185048" y="2463891"/>
                    <a:pt x="1176992" y="2471907"/>
                    <a:pt x="1167115" y="2471907"/>
                  </a:cubicBezTo>
                  <a:lnTo>
                    <a:pt x="78291" y="2471907"/>
                  </a:lnTo>
                  <a:cubicBezTo>
                    <a:pt x="68373" y="2471907"/>
                    <a:pt x="60357" y="2463851"/>
                    <a:pt x="60357" y="2453973"/>
                  </a:cubicBezTo>
                  <a:lnTo>
                    <a:pt x="60357" y="206130"/>
                  </a:lnTo>
                  <a:cubicBezTo>
                    <a:pt x="60357" y="196213"/>
                    <a:pt x="68413" y="188197"/>
                    <a:pt x="78291" y="188197"/>
                  </a:cubicBezTo>
                  <a:lnTo>
                    <a:pt x="1167115" y="188197"/>
                  </a:lnTo>
                  <a:cubicBezTo>
                    <a:pt x="1177033" y="188197"/>
                    <a:pt x="1185048" y="196253"/>
                    <a:pt x="1185048" y="206130"/>
                  </a:cubicBezTo>
                  <a:lnTo>
                    <a:pt x="1185048" y="2453933"/>
                  </a:lnTo>
                  <a:lnTo>
                    <a:pt x="1185048" y="2453933"/>
                  </a:lnTo>
                  <a:close/>
                </a:path>
              </a:pathLst>
            </a:custGeom>
            <a:gradFill>
              <a:gsLst>
                <a:gs pos="0">
                  <a:schemeClr val="tx1">
                    <a:lumMod val="85000"/>
                    <a:lumOff val="15000"/>
                  </a:schemeClr>
                </a:gs>
                <a:gs pos="78000">
                  <a:schemeClr val="tx1">
                    <a:lumMod val="85000"/>
                    <a:lumOff val="15000"/>
                  </a:schemeClr>
                </a:gs>
                <a:gs pos="91000">
                  <a:schemeClr val="tx1">
                    <a:lumMod val="75000"/>
                    <a:lumOff val="25000"/>
                  </a:schemeClr>
                </a:gs>
                <a:gs pos="100000">
                  <a:schemeClr val="tx1">
                    <a:lumMod val="65000"/>
                    <a:lumOff val="35000"/>
                  </a:schemeClr>
                </a:gs>
              </a:gsLst>
              <a:lin ang="1800000" scaled="0"/>
            </a:gradFill>
            <a:ln w="4048"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5BC40465-4EA4-E037-CE43-2DED209BB2C2}"/>
                </a:ext>
              </a:extLst>
            </p:cNvPr>
            <p:cNvSpPr/>
            <p:nvPr/>
          </p:nvSpPr>
          <p:spPr>
            <a:xfrm>
              <a:off x="-3092179" y="936118"/>
              <a:ext cx="44529" cy="44539"/>
            </a:xfrm>
            <a:custGeom>
              <a:avLst/>
              <a:gdLst>
                <a:gd name="connsiteX0" fmla="*/ 22265 w 44529"/>
                <a:gd name="connsiteY0" fmla="*/ 44539 h 44539"/>
                <a:gd name="connsiteX1" fmla="*/ 17893 w 44529"/>
                <a:gd name="connsiteY1" fmla="*/ 44094 h 44539"/>
                <a:gd name="connsiteX2" fmla="*/ 13723 w 44529"/>
                <a:gd name="connsiteY2" fmla="*/ 42839 h 44539"/>
                <a:gd name="connsiteX3" fmla="*/ 9918 w 44529"/>
                <a:gd name="connsiteY3" fmla="*/ 40775 h 44539"/>
                <a:gd name="connsiteX4" fmla="*/ 6517 w 44529"/>
                <a:gd name="connsiteY4" fmla="*/ 38022 h 44539"/>
                <a:gd name="connsiteX5" fmla="*/ 3724 w 44529"/>
                <a:gd name="connsiteY5" fmla="*/ 34622 h 44539"/>
                <a:gd name="connsiteX6" fmla="*/ 1700 w 44529"/>
                <a:gd name="connsiteY6" fmla="*/ 30776 h 44539"/>
                <a:gd name="connsiteX7" fmla="*/ 445 w 44529"/>
                <a:gd name="connsiteY7" fmla="*/ 26606 h 44539"/>
                <a:gd name="connsiteX8" fmla="*/ 0 w 44529"/>
                <a:gd name="connsiteY8" fmla="*/ 22275 h 44539"/>
                <a:gd name="connsiteX9" fmla="*/ 6517 w 44529"/>
                <a:gd name="connsiteY9" fmla="*/ 6528 h 44539"/>
                <a:gd name="connsiteX10" fmla="*/ 9918 w 44529"/>
                <a:gd name="connsiteY10" fmla="*/ 3775 h 44539"/>
                <a:gd name="connsiteX11" fmla="*/ 13723 w 44529"/>
                <a:gd name="connsiteY11" fmla="*/ 1710 h 44539"/>
                <a:gd name="connsiteX12" fmla="*/ 17893 w 44529"/>
                <a:gd name="connsiteY12" fmla="*/ 455 h 44539"/>
                <a:gd name="connsiteX13" fmla="*/ 26596 w 44529"/>
                <a:gd name="connsiteY13" fmla="*/ 455 h 44539"/>
                <a:gd name="connsiteX14" fmla="*/ 30766 w 44529"/>
                <a:gd name="connsiteY14" fmla="*/ 1710 h 44539"/>
                <a:gd name="connsiteX15" fmla="*/ 34611 w 44529"/>
                <a:gd name="connsiteY15" fmla="*/ 3775 h 44539"/>
                <a:gd name="connsiteX16" fmla="*/ 38012 w 44529"/>
                <a:gd name="connsiteY16" fmla="*/ 6528 h 44539"/>
                <a:gd name="connsiteX17" fmla="*/ 44529 w 44529"/>
                <a:gd name="connsiteY17" fmla="*/ 22275 h 44539"/>
                <a:gd name="connsiteX18" fmla="*/ 44084 w 44529"/>
                <a:gd name="connsiteY18" fmla="*/ 26606 h 44539"/>
                <a:gd name="connsiteX19" fmla="*/ 42829 w 44529"/>
                <a:gd name="connsiteY19" fmla="*/ 30776 h 44539"/>
                <a:gd name="connsiteX20" fmla="*/ 40765 w 44529"/>
                <a:gd name="connsiteY20" fmla="*/ 34622 h 44539"/>
                <a:gd name="connsiteX21" fmla="*/ 38012 w 44529"/>
                <a:gd name="connsiteY21" fmla="*/ 38022 h 44539"/>
                <a:gd name="connsiteX22" fmla="*/ 34611 w 44529"/>
                <a:gd name="connsiteY22" fmla="*/ 40775 h 44539"/>
                <a:gd name="connsiteX23" fmla="*/ 30766 w 44529"/>
                <a:gd name="connsiteY23" fmla="*/ 42839 h 44539"/>
                <a:gd name="connsiteX24" fmla="*/ 26596 w 44529"/>
                <a:gd name="connsiteY24" fmla="*/ 44094 h 44539"/>
                <a:gd name="connsiteX25" fmla="*/ 22265 w 44529"/>
                <a:gd name="connsiteY25" fmla="*/ 44539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9" h="44539">
                  <a:moveTo>
                    <a:pt x="22265" y="44539"/>
                  </a:moveTo>
                  <a:cubicBezTo>
                    <a:pt x="20807" y="44539"/>
                    <a:pt x="19350" y="44378"/>
                    <a:pt x="17893" y="44094"/>
                  </a:cubicBezTo>
                  <a:cubicBezTo>
                    <a:pt x="16476" y="43811"/>
                    <a:pt x="15099" y="43366"/>
                    <a:pt x="13723" y="42839"/>
                  </a:cubicBezTo>
                  <a:cubicBezTo>
                    <a:pt x="12387" y="42273"/>
                    <a:pt x="11092" y="41584"/>
                    <a:pt x="9918" y="40775"/>
                  </a:cubicBezTo>
                  <a:cubicBezTo>
                    <a:pt x="8663" y="39965"/>
                    <a:pt x="7529" y="39034"/>
                    <a:pt x="6517" y="38022"/>
                  </a:cubicBezTo>
                  <a:cubicBezTo>
                    <a:pt x="5505" y="36970"/>
                    <a:pt x="4574" y="35836"/>
                    <a:pt x="3724" y="34622"/>
                  </a:cubicBezTo>
                  <a:cubicBezTo>
                    <a:pt x="2955" y="33407"/>
                    <a:pt x="2267" y="32112"/>
                    <a:pt x="1700" y="30776"/>
                  </a:cubicBezTo>
                  <a:cubicBezTo>
                    <a:pt x="1133" y="29440"/>
                    <a:pt x="729" y="28023"/>
                    <a:pt x="445" y="26606"/>
                  </a:cubicBezTo>
                  <a:cubicBezTo>
                    <a:pt x="162" y="25189"/>
                    <a:pt x="0" y="23732"/>
                    <a:pt x="0" y="22275"/>
                  </a:cubicBezTo>
                  <a:cubicBezTo>
                    <a:pt x="0" y="16405"/>
                    <a:pt x="2388" y="10657"/>
                    <a:pt x="6517" y="6528"/>
                  </a:cubicBezTo>
                  <a:cubicBezTo>
                    <a:pt x="7529" y="5516"/>
                    <a:pt x="8663" y="4585"/>
                    <a:pt x="9918" y="3775"/>
                  </a:cubicBezTo>
                  <a:cubicBezTo>
                    <a:pt x="11092" y="2965"/>
                    <a:pt x="12387" y="2277"/>
                    <a:pt x="13723" y="1710"/>
                  </a:cubicBezTo>
                  <a:cubicBezTo>
                    <a:pt x="15099" y="1144"/>
                    <a:pt x="16476" y="739"/>
                    <a:pt x="17893" y="455"/>
                  </a:cubicBezTo>
                  <a:cubicBezTo>
                    <a:pt x="20767" y="-152"/>
                    <a:pt x="23722" y="-152"/>
                    <a:pt x="26596" y="455"/>
                  </a:cubicBezTo>
                  <a:cubicBezTo>
                    <a:pt x="28013" y="739"/>
                    <a:pt x="29430" y="1144"/>
                    <a:pt x="30766" y="1710"/>
                  </a:cubicBezTo>
                  <a:cubicBezTo>
                    <a:pt x="32102" y="2277"/>
                    <a:pt x="33397" y="2965"/>
                    <a:pt x="34611" y="3775"/>
                  </a:cubicBezTo>
                  <a:cubicBezTo>
                    <a:pt x="35826" y="4585"/>
                    <a:pt x="36959" y="5516"/>
                    <a:pt x="38012" y="6528"/>
                  </a:cubicBezTo>
                  <a:cubicBezTo>
                    <a:pt x="42141" y="10657"/>
                    <a:pt x="44529" y="16405"/>
                    <a:pt x="44529" y="22275"/>
                  </a:cubicBezTo>
                  <a:cubicBezTo>
                    <a:pt x="44529" y="23732"/>
                    <a:pt x="44367" y="25189"/>
                    <a:pt x="44084" y="26606"/>
                  </a:cubicBezTo>
                  <a:cubicBezTo>
                    <a:pt x="43801" y="28023"/>
                    <a:pt x="43396" y="29440"/>
                    <a:pt x="42829" y="30776"/>
                  </a:cubicBezTo>
                  <a:cubicBezTo>
                    <a:pt x="42262" y="32112"/>
                    <a:pt x="41574" y="33407"/>
                    <a:pt x="40765" y="34622"/>
                  </a:cubicBezTo>
                  <a:cubicBezTo>
                    <a:pt x="39955" y="35836"/>
                    <a:pt x="39024" y="36970"/>
                    <a:pt x="38012" y="38022"/>
                  </a:cubicBezTo>
                  <a:cubicBezTo>
                    <a:pt x="36959" y="39034"/>
                    <a:pt x="35826" y="39965"/>
                    <a:pt x="34611" y="40775"/>
                  </a:cubicBezTo>
                  <a:cubicBezTo>
                    <a:pt x="33397" y="41584"/>
                    <a:pt x="32102" y="42273"/>
                    <a:pt x="30766" y="42839"/>
                  </a:cubicBezTo>
                  <a:cubicBezTo>
                    <a:pt x="29430" y="43366"/>
                    <a:pt x="28013" y="43811"/>
                    <a:pt x="26596" y="44094"/>
                  </a:cubicBezTo>
                  <a:cubicBezTo>
                    <a:pt x="25179" y="44378"/>
                    <a:pt x="23722" y="44539"/>
                    <a:pt x="22265" y="44539"/>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14969382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Mockup Tablet">
    <p:bg>
      <p:bgPr>
        <a:solidFill>
          <a:srgbClr val="EBF2F3"/>
        </a:solidFill>
        <a:effectLst/>
      </p:bgPr>
    </p:bg>
    <p:spTree>
      <p:nvGrpSpPr>
        <p:cNvPr id="1" name=""/>
        <p:cNvGrpSpPr/>
        <p:nvPr/>
      </p:nvGrpSpPr>
      <p:grpSpPr>
        <a:xfrm>
          <a:off x="0" y="0"/>
          <a:ext cx="0" cy="0"/>
          <a:chOff x="0" y="0"/>
          <a:chExt cx="0" cy="0"/>
        </a:xfrm>
      </p:grpSpPr>
      <p:pic>
        <p:nvPicPr>
          <p:cNvPr id="10" name="Tablet">
            <a:extLst>
              <a:ext uri="{FF2B5EF4-FFF2-40B4-BE49-F238E27FC236}">
                <a16:creationId xmlns:a16="http://schemas.microsoft.com/office/drawing/2014/main" id="{AF73F0F7-6D96-1749-82B9-04BEF52611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01530" y="278390"/>
            <a:ext cx="3395857" cy="4433234"/>
          </a:xfrm>
          <a:prstGeom prst="rect">
            <a:avLst/>
          </a:prstGeom>
        </p:spPr>
      </p:pic>
      <p:sp>
        <p:nvSpPr>
          <p:cNvPr id="11" name="Image">
            <a:extLst>
              <a:ext uri="{FF2B5EF4-FFF2-40B4-BE49-F238E27FC236}">
                <a16:creationId xmlns:a16="http://schemas.microsoft.com/office/drawing/2014/main" id="{6F11483D-338A-6C45-BE0B-6154483356E5}"/>
              </a:ext>
            </a:extLst>
          </p:cNvPr>
          <p:cNvSpPr>
            <a:spLocks noGrp="1" noChangeAspect="1"/>
          </p:cNvSpPr>
          <p:nvPr>
            <p:ph type="pic" sz="quarter" idx="12" hasCustomPrompt="1"/>
          </p:nvPr>
        </p:nvSpPr>
        <p:spPr>
          <a:xfrm>
            <a:off x="5284519" y="479695"/>
            <a:ext cx="3043682" cy="4048762"/>
          </a:xfrm>
          <a:prstGeom prst="roundRect">
            <a:avLst>
              <a:gd name="adj" fmla="val 3275"/>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9" name="Title">
            <a:extLst>
              <a:ext uri="{FF2B5EF4-FFF2-40B4-BE49-F238E27FC236}">
                <a16:creationId xmlns:a16="http://schemas.microsoft.com/office/drawing/2014/main" id="{71D01A38-7EA0-9741-A480-491359BD4009}"/>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3" name="Navigation">
            <a:extLst>
              <a:ext uri="{FF2B5EF4-FFF2-40B4-BE49-F238E27FC236}">
                <a16:creationId xmlns:a16="http://schemas.microsoft.com/office/drawing/2014/main" id="{2493BE16-B666-1E43-A384-DA7DE8218D85}"/>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43795203-DBC8-FC4C-AF8A-DF750A2789A5}"/>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2" name="Date">
            <a:extLst>
              <a:ext uri="{FF2B5EF4-FFF2-40B4-BE49-F238E27FC236}">
                <a16:creationId xmlns:a16="http://schemas.microsoft.com/office/drawing/2014/main" id="{DF0D76B5-70ED-1348-8C16-2BDFEAE1A309}"/>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dirty="0"/>
          </a:p>
        </p:txBody>
      </p:sp>
      <p:sp>
        <p:nvSpPr>
          <p:cNvPr id="33" name="Number">
            <a:extLst>
              <a:ext uri="{FF2B5EF4-FFF2-40B4-BE49-F238E27FC236}">
                <a16:creationId xmlns:a16="http://schemas.microsoft.com/office/drawing/2014/main" id="{988F092B-A42E-1446-B7CB-74A043F2D8EA}"/>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E7CD3979-AE70-E348-8121-A449C6EA75CA}"/>
              </a:ext>
            </a:extLst>
          </p:cNvPr>
          <p:cNvSpPr>
            <a:spLocks noGrp="1"/>
          </p:cNvSpPr>
          <p:nvPr>
            <p:ph type="ftr" sz="quarter" idx="3"/>
          </p:nvPr>
        </p:nvSpPr>
        <p:spPr>
          <a:xfrm>
            <a:off x="5152445" y="4901296"/>
            <a:ext cx="381226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96336931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Mockup Computer">
    <p:bg>
      <p:bgPr>
        <a:solidFill>
          <a:srgbClr val="EBF2F3"/>
        </a:solidFill>
        <a:effectLst/>
      </p:bgPr>
    </p:bg>
    <p:spTree>
      <p:nvGrpSpPr>
        <p:cNvPr id="1" name=""/>
        <p:cNvGrpSpPr/>
        <p:nvPr/>
      </p:nvGrpSpPr>
      <p:grpSpPr>
        <a:xfrm>
          <a:off x="0" y="0"/>
          <a:ext cx="0" cy="0"/>
          <a:chOff x="0" y="0"/>
          <a:chExt cx="0" cy="0"/>
        </a:xfrm>
      </p:grpSpPr>
      <p:pic>
        <p:nvPicPr>
          <p:cNvPr id="9" name="Screen">
            <a:extLst>
              <a:ext uri="{FF2B5EF4-FFF2-40B4-BE49-F238E27FC236}">
                <a16:creationId xmlns:a16="http://schemas.microsoft.com/office/drawing/2014/main" id="{137F2073-042D-6544-88ED-5E6D429D6B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3800" y="379902"/>
            <a:ext cx="5398300" cy="4344385"/>
          </a:xfrm>
          <a:prstGeom prst="rect">
            <a:avLst/>
          </a:prstGeom>
        </p:spPr>
      </p:pic>
      <p:sp>
        <p:nvSpPr>
          <p:cNvPr id="12" name="Image">
            <a:extLst>
              <a:ext uri="{FF2B5EF4-FFF2-40B4-BE49-F238E27FC236}">
                <a16:creationId xmlns:a16="http://schemas.microsoft.com/office/drawing/2014/main" id="{050DA14F-0160-BC46-A9E4-34119508B77D}"/>
              </a:ext>
            </a:extLst>
          </p:cNvPr>
          <p:cNvSpPr>
            <a:spLocks noGrp="1"/>
          </p:cNvSpPr>
          <p:nvPr>
            <p:ph type="pic" sz="quarter" idx="13" hasCustomPrompt="1"/>
          </p:nvPr>
        </p:nvSpPr>
        <p:spPr>
          <a:xfrm>
            <a:off x="2069377" y="600403"/>
            <a:ext cx="4975948" cy="2815483"/>
          </a:xfrm>
          <a:prstGeom prst="rect">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28" name="Date">
            <a:extLst>
              <a:ext uri="{FF2B5EF4-FFF2-40B4-BE49-F238E27FC236}">
                <a16:creationId xmlns:a16="http://schemas.microsoft.com/office/drawing/2014/main" id="{CE0F962E-4019-5544-9B35-C562B9C61B7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29" name="Slide">
            <a:extLst>
              <a:ext uri="{FF2B5EF4-FFF2-40B4-BE49-F238E27FC236}">
                <a16:creationId xmlns:a16="http://schemas.microsoft.com/office/drawing/2014/main" id="{BAB857CC-B70E-E249-8AC6-5136D617525E}"/>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8" name="Footer">
            <a:extLst>
              <a:ext uri="{FF2B5EF4-FFF2-40B4-BE49-F238E27FC236}">
                <a16:creationId xmlns:a16="http://schemas.microsoft.com/office/drawing/2014/main" id="{654484ED-3028-044E-B530-A3D199365A29}"/>
              </a:ext>
            </a:extLst>
          </p:cNvPr>
          <p:cNvSpPr>
            <a:spLocks noGrp="1"/>
          </p:cNvSpPr>
          <p:nvPr>
            <p:ph type="ftr" sz="quarter" idx="3"/>
          </p:nvPr>
        </p:nvSpPr>
        <p:spPr>
          <a:xfrm>
            <a:off x="5188226" y="4901296"/>
            <a:ext cx="377648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89331793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Mockup Smartphone Video">
    <p:bg>
      <p:bgPr>
        <a:solidFill>
          <a:srgbClr val="EBF2F3"/>
        </a:solidFill>
        <a:effectLst/>
      </p:bgPr>
    </p:bg>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67CBEA9B-3BE9-E947-8B03-3DF0656F83BF}"/>
              </a:ext>
            </a:extLst>
          </p:cNvPr>
          <p:cNvSpPr>
            <a:spLocks noGrp="1"/>
          </p:cNvSpPr>
          <p:nvPr>
            <p:ph type="media" sz="quarter" idx="16" hasCustomPrompt="1"/>
          </p:nvPr>
        </p:nvSpPr>
        <p:spPr>
          <a:xfrm>
            <a:off x="5806742" y="448681"/>
            <a:ext cx="1872000" cy="4111200"/>
          </a:xfrm>
          <a:prstGeom prst="roundRect">
            <a:avLst>
              <a:gd name="adj" fmla="val 7961"/>
            </a:avLst>
          </a:prstGeo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dirty="0"/>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5168349" y="4901296"/>
            <a:ext cx="379636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
        <p:nvSpPr>
          <p:cNvPr id="2" name="Freeform 1">
            <a:extLst>
              <a:ext uri="{FF2B5EF4-FFF2-40B4-BE49-F238E27FC236}">
                <a16:creationId xmlns:a16="http://schemas.microsoft.com/office/drawing/2014/main" id="{9EFA168E-8779-B2B1-E0E9-6FE719DEEE5C}"/>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42825727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_">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1FEA1-B236-42CA-B107-5AA57115737C}"/>
              </a:ext>
            </a:extLst>
          </p:cNvPr>
          <p:cNvSpPr>
            <a:spLocks noGrp="1"/>
          </p:cNvSpPr>
          <p:nvPr>
            <p:ph type="title" hasCustomPrompt="1"/>
          </p:nvPr>
        </p:nvSpPr>
        <p:spPr/>
        <p:txBody>
          <a:bodyPr/>
          <a:lstStyle>
            <a:lvl1pPr>
              <a:defRPr/>
            </a:lvl1pPr>
          </a:lstStyle>
          <a:p>
            <a:r>
              <a:rPr lang="sv-SE" noProof="0"/>
              <a:t>Headline</a:t>
            </a:r>
          </a:p>
        </p:txBody>
      </p:sp>
      <p:sp>
        <p:nvSpPr>
          <p:cNvPr id="6" name="Platshållare för datum 3">
            <a:extLst>
              <a:ext uri="{FF2B5EF4-FFF2-40B4-BE49-F238E27FC236}">
                <a16:creationId xmlns:a16="http://schemas.microsoft.com/office/drawing/2014/main" id="{DDF92EE2-58DD-4DF6-A2E5-499E34623D6A}"/>
              </a:ext>
            </a:extLst>
          </p:cNvPr>
          <p:cNvSpPr>
            <a:spLocks noGrp="1"/>
          </p:cNvSpPr>
          <p:nvPr>
            <p:ph type="dt" sz="half" idx="2"/>
          </p:nvPr>
        </p:nvSpPr>
        <p:spPr>
          <a:xfrm>
            <a:off x="180507" y="4852007"/>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r>
              <a:rPr lang="sv-SE" noProof="0"/>
              <a:t>2024-06-06</a:t>
            </a:r>
          </a:p>
        </p:txBody>
      </p:sp>
      <p:sp>
        <p:nvSpPr>
          <p:cNvPr id="9" name="Platshållare för sidfot 4">
            <a:extLst>
              <a:ext uri="{FF2B5EF4-FFF2-40B4-BE49-F238E27FC236}">
                <a16:creationId xmlns:a16="http://schemas.microsoft.com/office/drawing/2014/main" id="{01637DE1-884E-4F3A-8CA9-489221E4A740}"/>
              </a:ext>
            </a:extLst>
          </p:cNvPr>
          <p:cNvSpPr>
            <a:spLocks noGrp="1"/>
          </p:cNvSpPr>
          <p:nvPr>
            <p:ph type="ftr" sz="quarter" idx="3"/>
          </p:nvPr>
        </p:nvSpPr>
        <p:spPr>
          <a:xfrm>
            <a:off x="5406886" y="4941383"/>
            <a:ext cx="3567913" cy="135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r>
              <a:rPr lang="en-US"/>
              <a:t>Dokumentnummer: F-0225697 | Sekretessklass: C1 – Public </a:t>
            </a:r>
            <a:endParaRPr lang="sv-SE" dirty="0"/>
          </a:p>
        </p:txBody>
      </p:sp>
      <p:sp>
        <p:nvSpPr>
          <p:cNvPr id="10" name="Platshållare för bildnummer 5">
            <a:extLst>
              <a:ext uri="{FF2B5EF4-FFF2-40B4-BE49-F238E27FC236}">
                <a16:creationId xmlns:a16="http://schemas.microsoft.com/office/drawing/2014/main" id="{55C3E5CC-4B21-42DB-A4F1-31204EAB215E}"/>
              </a:ext>
            </a:extLst>
          </p:cNvPr>
          <p:cNvSpPr>
            <a:spLocks noGrp="1"/>
          </p:cNvSpPr>
          <p:nvPr>
            <p:ph type="sldNum" sz="quarter" idx="4"/>
          </p:nvPr>
        </p:nvSpPr>
        <p:spPr>
          <a:xfrm>
            <a:off x="8600400" y="4896383"/>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sv-SE" noProof="0" smtClean="0"/>
              <a:pPr/>
              <a:t>‹#›</a:t>
            </a:fld>
            <a:endParaRPr lang="sv-SE" noProof="0"/>
          </a:p>
        </p:txBody>
      </p:sp>
    </p:spTree>
    <p:extLst>
      <p:ext uri="{BB962C8B-B14F-4D97-AF65-F5344CB8AC3E}">
        <p14:creationId xmlns:p14="http://schemas.microsoft.com/office/powerpoint/2010/main" val="106724395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 Two Chart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3FD66BB0-D188-F64F-8A99-3B7059D82732}"/>
              </a:ext>
            </a:extLst>
          </p:cNvPr>
          <p:cNvSpPr/>
          <p:nvPr userDrawn="1"/>
        </p:nvSpPr>
        <p:spPr>
          <a:xfrm>
            <a:off x="4643439" y="158750"/>
            <a:ext cx="4321174"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5" name="Chart 1">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dirty="0"/>
              <a:t>Click on the icon to add chart</a:t>
            </a:r>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789365" y="1360488"/>
            <a:ext cx="3910915" cy="305634"/>
          </a:xfrm>
        </p:spPr>
        <p:txBody>
          <a:bodyPr/>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6" name="Chart 2">
            <a:extLst>
              <a:ext uri="{FF2B5EF4-FFF2-40B4-BE49-F238E27FC236}">
                <a16:creationId xmlns:a16="http://schemas.microsoft.com/office/drawing/2014/main" id="{911A539F-0F08-C546-AB78-D6C09FB0F8C2}"/>
              </a:ext>
            </a:extLst>
          </p:cNvPr>
          <p:cNvSpPr>
            <a:spLocks noGrp="1"/>
          </p:cNvSpPr>
          <p:nvPr>
            <p:ph type="chart" sz="quarter" idx="26" hasCustomPrompt="1"/>
          </p:nvPr>
        </p:nvSpPr>
        <p:spPr>
          <a:xfrm>
            <a:off x="4789366" y="1716712"/>
            <a:ext cx="3907745" cy="2881463"/>
          </a:xfrm>
        </p:spPr>
        <p:txBody>
          <a:bodyPr/>
          <a:lstStyle>
            <a:lvl1pPr algn="ctr">
              <a:buNone/>
              <a:defRPr sz="800"/>
            </a:lvl1pPr>
          </a:lstStyle>
          <a:p>
            <a:r>
              <a:rPr lang="en-GB" noProof="0" dirty="0"/>
              <a:t>Click on the icon to add chart</a:t>
            </a:r>
          </a:p>
        </p:txBody>
      </p:sp>
      <p:sp>
        <p:nvSpPr>
          <p:cNvPr id="24" name="Notes 2">
            <a:extLst>
              <a:ext uri="{FF2B5EF4-FFF2-40B4-BE49-F238E27FC236}">
                <a16:creationId xmlns:a16="http://schemas.microsoft.com/office/drawing/2014/main" id="{224243C5-096F-734D-868D-6CEA739698B8}"/>
              </a:ext>
            </a:extLst>
          </p:cNvPr>
          <p:cNvSpPr>
            <a:spLocks noGrp="1"/>
          </p:cNvSpPr>
          <p:nvPr>
            <p:ph type="body" sz="quarter" idx="25" hasCustomPrompt="1"/>
          </p:nvPr>
        </p:nvSpPr>
        <p:spPr>
          <a:xfrm>
            <a:off x="4786193" y="4612038"/>
            <a:ext cx="3910918" cy="142886"/>
          </a:xfrm>
        </p:spPr>
        <p:txBody>
          <a:bodyPr lIns="111600" tIns="0" bIns="0" anchor="ctr"/>
          <a:lstStyle>
            <a:lvl1pPr>
              <a:buNone/>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5" name="Notes">
            <a:extLst>
              <a:ext uri="{FF2B5EF4-FFF2-40B4-BE49-F238E27FC236}">
                <a16:creationId xmlns:a16="http://schemas.microsoft.com/office/drawing/2014/main" id="{1DEFF4C9-EBD2-1B6C-E90B-8263E7595BE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7" name="Footer">
            <a:extLst>
              <a:ext uri="{FF2B5EF4-FFF2-40B4-BE49-F238E27FC236}">
                <a16:creationId xmlns:a16="http://schemas.microsoft.com/office/drawing/2014/main" id="{CD7C8291-DE5B-F34B-9F73-19645F51AED4}"/>
              </a:ext>
            </a:extLst>
          </p:cNvPr>
          <p:cNvSpPr>
            <a:spLocks noGrp="1"/>
          </p:cNvSpPr>
          <p:nvPr>
            <p:ph type="ftr" sz="quarter" idx="3"/>
          </p:nvPr>
        </p:nvSpPr>
        <p:spPr>
          <a:xfrm>
            <a:off x="5193369" y="4901296"/>
            <a:ext cx="377134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28027407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lIns="0" rIns="0"/>
          <a:lstStyle>
            <a:lvl1pPr algn="ctr">
              <a:buNone/>
              <a:defRPr sz="800">
                <a:solidFill>
                  <a:schemeClr val="bg1">
                    <a:lumMod val="75000"/>
                  </a:schemeClr>
                </a:solidFill>
              </a:defRPr>
            </a:lvl1pPr>
          </a:lstStyle>
          <a:p>
            <a:r>
              <a:rPr lang="en-GB" noProof="0" dirty="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4000" y="1719827"/>
            <a:ext cx="8496000" cy="1560972"/>
          </a:xfrm>
        </p:spPr>
        <p:txBody>
          <a:bodyPr lIns="216000" rIns="216000" anchor="ctr"/>
          <a:lstStyle>
            <a:lvl1pPr algn="ctr">
              <a:defRPr sz="4800">
                <a:solidFill>
                  <a:schemeClr val="bg1"/>
                </a:solidFill>
              </a:defRPr>
            </a:lvl1pPr>
          </a:lstStyle>
          <a:p>
            <a:r>
              <a:rPr lang="en-GB" noProof="0" dirty="0"/>
              <a:t>Click to add documentation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144000" rIns="144000" anchor="t"/>
          <a:lstStyle>
            <a:lvl1pPr marL="0" indent="-12700" algn="ctr">
              <a:lnSpc>
                <a:spcPct val="95000"/>
              </a:lnSpc>
              <a:spcBef>
                <a:spcPts val="0"/>
              </a:spcBef>
              <a:buNone/>
              <a:tabLst/>
              <a:defRPr b="1">
                <a:solidFill>
                  <a:schemeClr val="bg1"/>
                </a:solidFill>
              </a:defRPr>
            </a:lvl1pPr>
          </a:lstStyle>
          <a:p>
            <a:pPr lvl="0"/>
            <a:r>
              <a:rPr lang="en-GB" noProof="0" dirty="0"/>
              <a:t>Click to add Name of presenter, job title and current date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305B99F1-F53B-3642-BB22-B83D0965B612}"/>
              </a:ext>
            </a:extLst>
          </p:cNvPr>
          <p:cNvSpPr>
            <a:spLocks noGrp="1"/>
          </p:cNvSpPr>
          <p:nvPr>
            <p:ph type="ftr" sz="quarter" idx="3"/>
          </p:nvPr>
        </p:nvSpPr>
        <p:spPr>
          <a:xfrm>
            <a:off x="5108637" y="4901296"/>
            <a:ext cx="3856074"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07679199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Simple Bullets and Image">
    <p:spTree>
      <p:nvGrpSpPr>
        <p:cNvPr id="1" name=""/>
        <p:cNvGrpSpPr/>
        <p:nvPr/>
      </p:nvGrpSpPr>
      <p:grpSpPr>
        <a:xfrm>
          <a:off x="0" y="0"/>
          <a:ext cx="0" cy="0"/>
          <a:chOff x="0" y="0"/>
          <a:chExt cx="0" cy="0"/>
        </a:xfrm>
      </p:grpSpPr>
      <p:sp>
        <p:nvSpPr>
          <p:cNvPr id="14" name="Image">
            <a:extLst>
              <a:ext uri="{FF2B5EF4-FFF2-40B4-BE49-F238E27FC236}">
                <a16:creationId xmlns:a16="http://schemas.microsoft.com/office/drawing/2014/main" id="{F5C3C095-2530-E045-81C5-702F3F64FC3B}"/>
              </a:ext>
            </a:extLst>
          </p:cNvPr>
          <p:cNvSpPr>
            <a:spLocks noGrp="1"/>
          </p:cNvSpPr>
          <p:nvPr>
            <p:ph type="pic" sz="quarter" idx="16"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2"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7200"/>
            <a:ext cx="561657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5" name="Text">
            <a:extLst>
              <a:ext uri="{FF2B5EF4-FFF2-40B4-BE49-F238E27FC236}">
                <a16:creationId xmlns:a16="http://schemas.microsoft.com/office/drawing/2014/main" id="{1D880C39-01D1-6145-8803-71635B3AA79E}"/>
              </a:ext>
            </a:extLst>
          </p:cNvPr>
          <p:cNvSpPr>
            <a:spLocks noGrp="1"/>
          </p:cNvSpPr>
          <p:nvPr>
            <p:ph type="body" sz="quarter" idx="13" hasCustomPrompt="1"/>
          </p:nvPr>
        </p:nvSpPr>
        <p:spPr>
          <a:xfrm>
            <a:off x="323851" y="1433590"/>
            <a:ext cx="5616572" cy="3164584"/>
          </a:xfrm>
        </p:spPr>
        <p:txBody>
          <a:bodyPr rIns="216000"/>
          <a:lstStyle>
            <a:lvl1pPr marL="266700" indent="-266700">
              <a:lnSpc>
                <a:spcPct val="100000"/>
              </a:lnSpc>
              <a:spcBef>
                <a:spcPts val="1000"/>
              </a:spcBef>
              <a:spcAft>
                <a:spcPts val="0"/>
              </a:spcAft>
              <a:buFontTx/>
              <a:buBlip>
                <a:blip r:embed="rId3">
                  <a:extLst>
                    <a:ext uri="{96DAC541-7B7A-43D3-8B79-37D633B846F1}">
                      <asvg:svgBlip xmlns:asvg="http://schemas.microsoft.com/office/drawing/2016/SVG/main" r:embed="rId4"/>
                    </a:ext>
                  </a:extLst>
                </a:blip>
              </a:buBlip>
              <a:tabLst/>
              <a:defRPr sz="1600" b="1"/>
            </a:lvl1pPr>
            <a:lvl2pPr marL="269875" indent="0">
              <a:spcBef>
                <a:spcPts val="0"/>
              </a:spcBef>
              <a:spcAft>
                <a:spcPts val="1000"/>
              </a:spcAft>
              <a:buNone/>
              <a:tabLst/>
              <a:defRPr sz="1200" b="1"/>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Use TAB to add a second line</a:t>
            </a:r>
          </a:p>
        </p:txBody>
      </p:sp>
      <p:sp>
        <p:nvSpPr>
          <p:cNvPr id="2" name="Notes">
            <a:extLst>
              <a:ext uri="{FF2B5EF4-FFF2-40B4-BE49-F238E27FC236}">
                <a16:creationId xmlns:a16="http://schemas.microsoft.com/office/drawing/2014/main" id="{9DB05081-2AB4-A86F-9819-23F04E7D58DC}"/>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247D01AC-24E0-DC4E-B377-A91A85961AC4}"/>
              </a:ext>
            </a:extLst>
          </p:cNvPr>
          <p:cNvSpPr>
            <a:spLocks noGrp="1"/>
          </p:cNvSpPr>
          <p:nvPr>
            <p:ph type="ftr" sz="quarter" idx="3"/>
          </p:nvPr>
        </p:nvSpPr>
        <p:spPr>
          <a:xfrm>
            <a:off x="5108636" y="4901296"/>
            <a:ext cx="385607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a:p>
        </p:txBody>
      </p:sp>
    </p:spTree>
    <p:extLst>
      <p:ext uri="{BB962C8B-B14F-4D97-AF65-F5344CB8AC3E}">
        <p14:creationId xmlns:p14="http://schemas.microsoft.com/office/powerpoint/2010/main" val="26630950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Start Video">
    <p:spTree>
      <p:nvGrpSpPr>
        <p:cNvPr id="1" name=""/>
        <p:cNvGrpSpPr/>
        <p:nvPr/>
      </p:nvGrpSpPr>
      <p:grpSpPr>
        <a:xfrm>
          <a:off x="0" y="0"/>
          <a:ext cx="0" cy="0"/>
          <a:chOff x="0" y="0"/>
          <a:chExt cx="0" cy="0"/>
        </a:xfrm>
      </p:grpSpPr>
      <p:sp>
        <p:nvSpPr>
          <p:cNvPr id="5" name="Background Video">
            <a:extLst>
              <a:ext uri="{FF2B5EF4-FFF2-40B4-BE49-F238E27FC236}">
                <a16:creationId xmlns:a16="http://schemas.microsoft.com/office/drawing/2014/main" id="{651CB83B-94EA-EF5F-90BA-B16122568FC7}"/>
              </a:ext>
            </a:extLst>
          </p:cNvPr>
          <p:cNvSpPr>
            <a:spLocks noGrp="1"/>
          </p:cNvSpPr>
          <p:nvPr>
            <p:ph type="media" sz="quarter" idx="12" hasCustomPrompt="1"/>
          </p:nvPr>
        </p:nvSpPr>
        <p:spPr>
          <a:xfrm>
            <a:off x="179388" y="158750"/>
            <a:ext cx="8785225"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a:solidFill>
                  <a:schemeClr val="bg1">
                    <a:lumMod val="75000"/>
                  </a:schemeClr>
                </a:solidFill>
              </a:defRPr>
            </a:lvl1pPr>
          </a:lstStyle>
          <a:p>
            <a:pPr marL="171450" lvl="0" indent="-171450" algn="ctr"/>
            <a:r>
              <a:rPr lang="en-GB" dirty="0"/>
              <a:t>Select placeholder and select Insert &gt; Insert Video from this device</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dirty="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dirty="0"/>
              <a:t>Click to add Name of presenter and</a:t>
            </a:r>
            <a:br>
              <a:rPr lang="en-GB" noProof="0" dirty="0"/>
            </a:br>
            <a:r>
              <a:rPr lang="en-GB" noProof="0" dirty="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5220031" y="4901296"/>
            <a:ext cx="3744680"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err="1"/>
          </a:p>
        </p:txBody>
      </p:sp>
    </p:spTree>
    <p:extLst>
      <p:ext uri="{BB962C8B-B14F-4D97-AF65-F5344CB8AC3E}">
        <p14:creationId xmlns:p14="http://schemas.microsoft.com/office/powerpoint/2010/main" val="259787690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ext and Image">
    <p:spTree>
      <p:nvGrpSpPr>
        <p:cNvPr id="1" name=""/>
        <p:cNvGrpSpPr/>
        <p:nvPr/>
      </p:nvGrpSpPr>
      <p:grpSpPr>
        <a:xfrm>
          <a:off x="0" y="0"/>
          <a:ext cx="0" cy="0"/>
          <a:chOff x="0" y="0"/>
          <a:chExt cx="0" cy="0"/>
        </a:xfrm>
      </p:grpSpPr>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5"/>
            <a:ext cx="4177035" cy="802463"/>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703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4" name="Text">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49" y="1447200"/>
            <a:ext cx="4176713" cy="3250325"/>
          </a:xfrm>
        </p:spPr>
        <p:txBody>
          <a:bodyPr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6877E28E-D1BC-1C4D-A177-A9E75F247F1D}"/>
              </a:ext>
            </a:extLst>
          </p:cNvPr>
          <p:cNvSpPr>
            <a:spLocks noGrp="1"/>
          </p:cNvSpPr>
          <p:nvPr>
            <p:ph type="ftr" sz="quarter" idx="3"/>
          </p:nvPr>
        </p:nvSpPr>
        <p:spPr>
          <a:xfrm>
            <a:off x="5080393" y="4901296"/>
            <a:ext cx="388431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86982366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Text and Image three column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49" y="545325"/>
            <a:ext cx="5616575" cy="802463"/>
          </a:xfrm>
        </p:spPr>
        <p:txBody>
          <a:bodyPr rIns="216000"/>
          <a:lstStyle>
            <a:lvl1pPr>
              <a:defRPr spc="-50" baseline="0"/>
            </a:lvl1pPr>
          </a:lstStyle>
          <a:p>
            <a:r>
              <a:rPr lang="en-GB" noProof="0" dirty="0"/>
              <a:t>Click to add a headline of maximum two lines</a:t>
            </a:r>
            <a:br>
              <a:rPr lang="en-GB" noProof="0" dirty="0"/>
            </a:br>
            <a:endParaRPr lang="en-GB" noProof="0" dirty="0"/>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8"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4" name="Text 1">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50" y="1445500"/>
            <a:ext cx="2736850" cy="3250325"/>
          </a:xfrm>
        </p:spPr>
        <p:txBody>
          <a:bodyPr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2">
            <a:extLst>
              <a:ext uri="{FF2B5EF4-FFF2-40B4-BE49-F238E27FC236}">
                <a16:creationId xmlns:a16="http://schemas.microsoft.com/office/drawing/2014/main" id="{C54E6412-F416-B54F-8039-31E518204B4E}"/>
              </a:ext>
            </a:extLst>
          </p:cNvPr>
          <p:cNvSpPr>
            <a:spLocks noGrp="1"/>
          </p:cNvSpPr>
          <p:nvPr>
            <p:ph type="body" sz="quarter" idx="21" hasCustomPrompt="1"/>
          </p:nvPr>
        </p:nvSpPr>
        <p:spPr>
          <a:xfrm>
            <a:off x="3203575" y="1445500"/>
            <a:ext cx="2736850" cy="3250325"/>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2" name="Footer">
            <a:extLst>
              <a:ext uri="{FF2B5EF4-FFF2-40B4-BE49-F238E27FC236}">
                <a16:creationId xmlns:a16="http://schemas.microsoft.com/office/drawing/2014/main" id="{069A7DAD-056B-3C43-ADEE-4DC11BE3247D}"/>
              </a:ext>
            </a:extLst>
          </p:cNvPr>
          <p:cNvSpPr>
            <a:spLocks noGrp="1"/>
          </p:cNvSpPr>
          <p:nvPr>
            <p:ph type="ftr" sz="quarter" idx="3"/>
          </p:nvPr>
        </p:nvSpPr>
        <p:spPr>
          <a:xfrm>
            <a:off x="5129819" y="4901296"/>
            <a:ext cx="383489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1886103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Table and Imag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1"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1"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50" y="1360488"/>
            <a:ext cx="4176710"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1" name="Table">
            <a:extLst>
              <a:ext uri="{FF2B5EF4-FFF2-40B4-BE49-F238E27FC236}">
                <a16:creationId xmlns:a16="http://schemas.microsoft.com/office/drawing/2014/main" id="{5303F358-E8FC-AF49-89C9-2DAF8C0EF0E6}"/>
              </a:ext>
            </a:extLst>
          </p:cNvPr>
          <p:cNvSpPr>
            <a:spLocks noGrp="1"/>
          </p:cNvSpPr>
          <p:nvPr>
            <p:ph type="tbl" sz="quarter" idx="23" hasCustomPrompt="1"/>
          </p:nvPr>
        </p:nvSpPr>
        <p:spPr>
          <a:xfrm>
            <a:off x="323851" y="1718175"/>
            <a:ext cx="4061112" cy="2808499"/>
          </a:xfrm>
        </p:spPr>
        <p:txBody>
          <a:bodyPr/>
          <a:lstStyle>
            <a:lvl1pPr marL="14288" indent="-14288" algn="ctr">
              <a:buNone/>
              <a:tabLst/>
              <a:defRPr sz="800"/>
            </a:lvl1pPr>
          </a:lstStyle>
          <a:p>
            <a:r>
              <a:rPr lang="en-GB" sz="800" noProof="0" dirty="0"/>
              <a:t>Click on the icon to add table</a:t>
            </a:r>
            <a:endParaRPr lang="en-GB" noProof="0" dirty="0"/>
          </a:p>
        </p:txBody>
      </p:sp>
      <p:sp>
        <p:nvSpPr>
          <p:cNvPr id="5" name="Notes">
            <a:extLst>
              <a:ext uri="{FF2B5EF4-FFF2-40B4-BE49-F238E27FC236}">
                <a16:creationId xmlns:a16="http://schemas.microsoft.com/office/drawing/2014/main" id="{4EDA2A09-70C4-0614-CA69-8BE463ED67E9}"/>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4B96F3CE-6E2A-694C-81D4-04890DECF659}"/>
              </a:ext>
            </a:extLst>
          </p:cNvPr>
          <p:cNvSpPr>
            <a:spLocks noGrp="1"/>
          </p:cNvSpPr>
          <p:nvPr>
            <p:ph type="ftr" sz="quarter" idx="3"/>
          </p:nvPr>
        </p:nvSpPr>
        <p:spPr>
          <a:xfrm>
            <a:off x="5154533" y="4901296"/>
            <a:ext cx="381017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96594072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Two Table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3FD66BB0-D188-F64F-8A99-3B7059D82732}"/>
              </a:ext>
            </a:extLst>
          </p:cNvPr>
          <p:cNvSpPr/>
          <p:nvPr userDrawn="1"/>
        </p:nvSpPr>
        <p:spPr>
          <a:xfrm>
            <a:off x="4643439" y="158750"/>
            <a:ext cx="4321174"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1" name="Table 1">
            <a:extLst>
              <a:ext uri="{FF2B5EF4-FFF2-40B4-BE49-F238E27FC236}">
                <a16:creationId xmlns:a16="http://schemas.microsoft.com/office/drawing/2014/main" id="{5303F358-E8FC-AF49-89C9-2DAF8C0EF0E6}"/>
              </a:ext>
            </a:extLst>
          </p:cNvPr>
          <p:cNvSpPr>
            <a:spLocks noGrp="1"/>
          </p:cNvSpPr>
          <p:nvPr>
            <p:ph type="tbl" sz="quarter" idx="23" hasCustomPrompt="1"/>
          </p:nvPr>
        </p:nvSpPr>
        <p:spPr>
          <a:xfrm>
            <a:off x="323851" y="1718175"/>
            <a:ext cx="4061112" cy="2808499"/>
          </a:xfrm>
        </p:spPr>
        <p:txBody>
          <a:bodyPr/>
          <a:lstStyle>
            <a:lvl1pPr marL="14288" indent="-14288" algn="ctr">
              <a:buNone/>
              <a:tabLst/>
              <a:defRPr sz="800"/>
            </a:lvl1pPr>
          </a:lstStyle>
          <a:p>
            <a:r>
              <a:rPr lang="en-GB" sz="800" noProof="0" dirty="0"/>
              <a:t>Click on the icon to add table</a:t>
            </a:r>
            <a:endParaRPr lang="en-GB" noProof="0" dirty="0"/>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643439" y="1360488"/>
            <a:ext cx="4176712"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2" name="Table 2">
            <a:extLst>
              <a:ext uri="{FF2B5EF4-FFF2-40B4-BE49-F238E27FC236}">
                <a16:creationId xmlns:a16="http://schemas.microsoft.com/office/drawing/2014/main" id="{2742DE3F-FB80-1F4A-A200-34E875236096}"/>
              </a:ext>
            </a:extLst>
          </p:cNvPr>
          <p:cNvSpPr>
            <a:spLocks noGrp="1"/>
          </p:cNvSpPr>
          <p:nvPr>
            <p:ph type="tbl" sz="quarter" idx="24" hasCustomPrompt="1"/>
          </p:nvPr>
        </p:nvSpPr>
        <p:spPr>
          <a:xfrm>
            <a:off x="4786193" y="1718175"/>
            <a:ext cx="3910915" cy="2808499"/>
          </a:xfrm>
        </p:spPr>
        <p:txBody>
          <a:bodyPr/>
          <a:lstStyle>
            <a:lvl1pPr marL="14288" indent="-14288" algn="ctr">
              <a:buNone/>
              <a:tabLst/>
              <a:defRPr sz="800"/>
            </a:lvl1pPr>
          </a:lstStyle>
          <a:p>
            <a:r>
              <a:rPr lang="en-GB" sz="800" noProof="0" dirty="0"/>
              <a:t>Click on the icon to add table</a:t>
            </a:r>
            <a:endParaRPr lang="en-GB" noProof="0" dirty="0"/>
          </a:p>
        </p:txBody>
      </p:sp>
      <p:sp>
        <p:nvSpPr>
          <p:cNvPr id="6" name="Notes">
            <a:extLst>
              <a:ext uri="{FF2B5EF4-FFF2-40B4-BE49-F238E27FC236}">
                <a16:creationId xmlns:a16="http://schemas.microsoft.com/office/drawing/2014/main" id="{AB36959C-2EF7-03AE-6A16-A2F43D47044A}"/>
              </a:ext>
            </a:extLst>
          </p:cNvPr>
          <p:cNvSpPr>
            <a:spLocks noGrp="1"/>
          </p:cNvSpPr>
          <p:nvPr>
            <p:ph type="body" sz="quarter" idx="25" hasCustomPrompt="1"/>
          </p:nvPr>
        </p:nvSpPr>
        <p:spPr>
          <a:xfrm>
            <a:off x="4786193" y="4695825"/>
            <a:ext cx="39109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5" name="Notes">
            <a:extLst>
              <a:ext uri="{FF2B5EF4-FFF2-40B4-BE49-F238E27FC236}">
                <a16:creationId xmlns:a16="http://schemas.microsoft.com/office/drawing/2014/main" id="{508400DD-E501-EE38-77E0-DAF805AC2C44}"/>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F63257F7-5107-964D-B8AA-BAFC1CD3ED82}"/>
              </a:ext>
            </a:extLst>
          </p:cNvPr>
          <p:cNvSpPr>
            <a:spLocks noGrp="1"/>
          </p:cNvSpPr>
          <p:nvPr>
            <p:ph type="ftr" sz="quarter" idx="3"/>
          </p:nvPr>
        </p:nvSpPr>
        <p:spPr>
          <a:xfrm>
            <a:off x="5101575" y="4901296"/>
            <a:ext cx="3863136"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91151819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hart and Imag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Image">
            <a:extLst>
              <a:ext uri="{FF2B5EF4-FFF2-40B4-BE49-F238E27FC236}">
                <a16:creationId xmlns:a16="http://schemas.microsoft.com/office/drawing/2014/main" id="{F29AB92E-C679-0F42-AB24-CFF5D35D9B9D}"/>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5" name="Chart">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dirty="0"/>
              <a:t>Click on the icon to add chart</a:t>
            </a:r>
          </a:p>
        </p:txBody>
      </p:sp>
      <p:sp>
        <p:nvSpPr>
          <p:cNvPr id="5" name="Notes">
            <a:extLst>
              <a:ext uri="{FF2B5EF4-FFF2-40B4-BE49-F238E27FC236}">
                <a16:creationId xmlns:a16="http://schemas.microsoft.com/office/drawing/2014/main" id="{0AD58BD6-CF61-9539-130D-E0D64DE787BC}"/>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A9DD7A81-9CDC-EE41-B2A7-373110E215DE}"/>
              </a:ext>
            </a:extLst>
          </p:cNvPr>
          <p:cNvSpPr>
            <a:spLocks noGrp="1"/>
          </p:cNvSpPr>
          <p:nvPr>
            <p:ph type="ftr" sz="quarter" idx="3"/>
          </p:nvPr>
        </p:nvSpPr>
        <p:spPr>
          <a:xfrm>
            <a:off x="5168655" y="4901296"/>
            <a:ext cx="3796056"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1653875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Two Chart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3FD66BB0-D188-F64F-8A99-3B7059D82732}"/>
              </a:ext>
            </a:extLst>
          </p:cNvPr>
          <p:cNvSpPr/>
          <p:nvPr userDrawn="1"/>
        </p:nvSpPr>
        <p:spPr>
          <a:xfrm>
            <a:off x="4643439" y="158750"/>
            <a:ext cx="4321174"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5" name="Chart 1">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dirty="0"/>
              <a:t>Click on the icon to add chart</a:t>
            </a:r>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789365" y="1360488"/>
            <a:ext cx="3910915" cy="305634"/>
          </a:xfrm>
        </p:spPr>
        <p:txBody>
          <a:bodyPr/>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6" name="Chart 2">
            <a:extLst>
              <a:ext uri="{FF2B5EF4-FFF2-40B4-BE49-F238E27FC236}">
                <a16:creationId xmlns:a16="http://schemas.microsoft.com/office/drawing/2014/main" id="{911A539F-0F08-C546-AB78-D6C09FB0F8C2}"/>
              </a:ext>
            </a:extLst>
          </p:cNvPr>
          <p:cNvSpPr>
            <a:spLocks noGrp="1"/>
          </p:cNvSpPr>
          <p:nvPr>
            <p:ph type="chart" sz="quarter" idx="26" hasCustomPrompt="1"/>
          </p:nvPr>
        </p:nvSpPr>
        <p:spPr>
          <a:xfrm>
            <a:off x="4789366" y="1716712"/>
            <a:ext cx="3907745" cy="2881463"/>
          </a:xfrm>
        </p:spPr>
        <p:txBody>
          <a:bodyPr/>
          <a:lstStyle>
            <a:lvl1pPr algn="ctr">
              <a:buNone/>
              <a:defRPr sz="800"/>
            </a:lvl1pPr>
          </a:lstStyle>
          <a:p>
            <a:r>
              <a:rPr lang="en-GB" noProof="0" dirty="0"/>
              <a:t>Click on the icon to add chart</a:t>
            </a:r>
          </a:p>
        </p:txBody>
      </p:sp>
      <p:sp>
        <p:nvSpPr>
          <p:cNvPr id="24" name="Notes 2">
            <a:extLst>
              <a:ext uri="{FF2B5EF4-FFF2-40B4-BE49-F238E27FC236}">
                <a16:creationId xmlns:a16="http://schemas.microsoft.com/office/drawing/2014/main" id="{224243C5-096F-734D-868D-6CEA739698B8}"/>
              </a:ext>
            </a:extLst>
          </p:cNvPr>
          <p:cNvSpPr>
            <a:spLocks noGrp="1"/>
          </p:cNvSpPr>
          <p:nvPr>
            <p:ph type="body" sz="quarter" idx="25" hasCustomPrompt="1"/>
          </p:nvPr>
        </p:nvSpPr>
        <p:spPr>
          <a:xfrm>
            <a:off x="4786193" y="4612038"/>
            <a:ext cx="3910918" cy="142886"/>
          </a:xfrm>
        </p:spPr>
        <p:txBody>
          <a:bodyPr lIns="111600" tIns="0" bIns="0" anchor="ctr"/>
          <a:lstStyle>
            <a:lvl1pPr>
              <a:buNone/>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5" name="Notes">
            <a:extLst>
              <a:ext uri="{FF2B5EF4-FFF2-40B4-BE49-F238E27FC236}">
                <a16:creationId xmlns:a16="http://schemas.microsoft.com/office/drawing/2014/main" id="{1DEFF4C9-EBD2-1B6C-E90B-8263E7595BE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7" name="Footer">
            <a:extLst>
              <a:ext uri="{FF2B5EF4-FFF2-40B4-BE49-F238E27FC236}">
                <a16:creationId xmlns:a16="http://schemas.microsoft.com/office/drawing/2014/main" id="{CD7C8291-DE5B-F34B-9F73-19645F51AED4}"/>
              </a:ext>
            </a:extLst>
          </p:cNvPr>
          <p:cNvSpPr>
            <a:spLocks noGrp="1"/>
          </p:cNvSpPr>
          <p:nvPr>
            <p:ph type="ftr" sz="quarter" idx="3"/>
          </p:nvPr>
        </p:nvSpPr>
        <p:spPr>
          <a:xfrm>
            <a:off x="5193369" y="4901296"/>
            <a:ext cx="377134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5807329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hart and Highligh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5616574"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2" name="Chart">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49" y="1718174"/>
            <a:ext cx="5616575" cy="2880000"/>
          </a:xfrm>
        </p:spPr>
        <p:txBody>
          <a:bodyPr/>
          <a:lstStyle>
            <a:lvl1pPr algn="ctr">
              <a:buNone/>
              <a:defRPr sz="800"/>
            </a:lvl1pPr>
          </a:lstStyle>
          <a:p>
            <a:r>
              <a:rPr lang="en-GB" noProof="0" dirty="0"/>
              <a:t>Click on the icon to add chart</a:t>
            </a:r>
          </a:p>
        </p:txBody>
      </p:sp>
      <p:sp>
        <p:nvSpPr>
          <p:cNvPr id="11" name="Subheader 2">
            <a:extLst>
              <a:ext uri="{FF2B5EF4-FFF2-40B4-BE49-F238E27FC236}">
                <a16:creationId xmlns:a16="http://schemas.microsoft.com/office/drawing/2014/main" id="{78C11A51-69E9-4844-9E08-A1854CBA41FD}"/>
              </a:ext>
            </a:extLst>
          </p:cNvPr>
          <p:cNvSpPr>
            <a:spLocks noGrp="1"/>
          </p:cNvSpPr>
          <p:nvPr>
            <p:ph type="body" sz="quarter" idx="20" hasCustomPrompt="1"/>
          </p:nvPr>
        </p:nvSpPr>
        <p:spPr>
          <a:xfrm>
            <a:off x="6088061" y="1360488"/>
            <a:ext cx="2732090"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0" name="Text">
            <a:extLst>
              <a:ext uri="{FF2B5EF4-FFF2-40B4-BE49-F238E27FC236}">
                <a16:creationId xmlns:a16="http://schemas.microsoft.com/office/drawing/2014/main" id="{3A47C77C-C3F9-B141-87EA-F0CE7BF31725}"/>
              </a:ext>
            </a:extLst>
          </p:cNvPr>
          <p:cNvSpPr>
            <a:spLocks noGrp="1"/>
          </p:cNvSpPr>
          <p:nvPr>
            <p:ph type="body" sz="quarter" idx="22" hasCustomPrompt="1"/>
          </p:nvPr>
        </p:nvSpPr>
        <p:spPr>
          <a:xfrm>
            <a:off x="6088059" y="1758126"/>
            <a:ext cx="2732092" cy="2840048"/>
          </a:xfrm>
        </p:spPr>
        <p:txBody>
          <a:bodyPr lIns="216000"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Notes">
            <a:extLst>
              <a:ext uri="{FF2B5EF4-FFF2-40B4-BE49-F238E27FC236}">
                <a16:creationId xmlns:a16="http://schemas.microsoft.com/office/drawing/2014/main" id="{6E2090B5-C61C-9E0F-D55C-6B967FD95FBD}"/>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2173EA1A-9025-DF4D-9E94-FCEDD41FABF6}"/>
              </a:ext>
            </a:extLst>
          </p:cNvPr>
          <p:cNvSpPr>
            <a:spLocks noGrp="1"/>
          </p:cNvSpPr>
          <p:nvPr>
            <p:ph type="ftr" sz="quarter" idx="3"/>
          </p:nvPr>
        </p:nvSpPr>
        <p:spPr>
          <a:xfrm>
            <a:off x="5200429" y="4901296"/>
            <a:ext cx="376428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0205591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Two Charts and Highligh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5614303"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430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48" y="1360488"/>
            <a:ext cx="561430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2" name="Chart 1">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50" y="1716712"/>
            <a:ext cx="2733334" cy="2881463"/>
          </a:xfrm>
        </p:spPr>
        <p:txBody>
          <a:bodyPr/>
          <a:lstStyle>
            <a:lvl1pPr algn="ctr">
              <a:buNone/>
              <a:defRPr sz="800"/>
            </a:lvl1pPr>
          </a:lstStyle>
          <a:p>
            <a:r>
              <a:rPr lang="en-GB" noProof="0" dirty="0"/>
              <a:t>Click on the icon to add chart</a:t>
            </a:r>
          </a:p>
        </p:txBody>
      </p:sp>
      <p:sp>
        <p:nvSpPr>
          <p:cNvPr id="13" name="Chart 2">
            <a:extLst>
              <a:ext uri="{FF2B5EF4-FFF2-40B4-BE49-F238E27FC236}">
                <a16:creationId xmlns:a16="http://schemas.microsoft.com/office/drawing/2014/main" id="{C435EF76-3305-C143-8829-2108851DBC6F}"/>
              </a:ext>
            </a:extLst>
          </p:cNvPr>
          <p:cNvSpPr>
            <a:spLocks noGrp="1"/>
          </p:cNvSpPr>
          <p:nvPr>
            <p:ph type="chart" sz="quarter" idx="23" hasCustomPrompt="1"/>
          </p:nvPr>
        </p:nvSpPr>
        <p:spPr>
          <a:xfrm>
            <a:off x="3204820" y="1716712"/>
            <a:ext cx="2733334" cy="2881463"/>
          </a:xfrm>
        </p:spPr>
        <p:txBody>
          <a:bodyPr/>
          <a:lstStyle>
            <a:lvl1pPr algn="ctr">
              <a:buNone/>
              <a:defRPr sz="800"/>
            </a:lvl1pPr>
          </a:lstStyle>
          <a:p>
            <a:r>
              <a:rPr lang="en-GB" noProof="0" dirty="0"/>
              <a:t>Click on the icon to add chart</a:t>
            </a:r>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088061" y="1360488"/>
            <a:ext cx="2732090"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0" name="Text">
            <a:extLst>
              <a:ext uri="{FF2B5EF4-FFF2-40B4-BE49-F238E27FC236}">
                <a16:creationId xmlns:a16="http://schemas.microsoft.com/office/drawing/2014/main" id="{3A47C77C-C3F9-B141-87EA-F0CE7BF31725}"/>
              </a:ext>
            </a:extLst>
          </p:cNvPr>
          <p:cNvSpPr>
            <a:spLocks noGrp="1"/>
          </p:cNvSpPr>
          <p:nvPr>
            <p:ph type="body" sz="quarter" idx="22" hasCustomPrompt="1"/>
          </p:nvPr>
        </p:nvSpPr>
        <p:spPr>
          <a:xfrm>
            <a:off x="6088058" y="1758507"/>
            <a:ext cx="2732092" cy="2839668"/>
          </a:xfrm>
        </p:spPr>
        <p:txBody>
          <a:bodyPr lIns="216000"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Notes">
            <a:extLst>
              <a:ext uri="{FF2B5EF4-FFF2-40B4-BE49-F238E27FC236}">
                <a16:creationId xmlns:a16="http://schemas.microsoft.com/office/drawing/2014/main" id="{A61EA537-3BAF-5F77-A3F2-B71C11AF5D1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0A23D4E7-7D10-3848-B960-D1C565A39F03}"/>
              </a:ext>
            </a:extLst>
          </p:cNvPr>
          <p:cNvSpPr>
            <a:spLocks noGrp="1"/>
          </p:cNvSpPr>
          <p:nvPr>
            <p:ph type="ftr" sz="quarter" idx="3"/>
          </p:nvPr>
        </p:nvSpPr>
        <p:spPr>
          <a:xfrm>
            <a:off x="5200429" y="4901296"/>
            <a:ext cx="376428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9142438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Mixed conten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4"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6" name="Content placeholder">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950"/>
            <a:ext cx="5414400" cy="283845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084888" y="1360488"/>
            <a:ext cx="2738433"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8" name="Content placeholder 2">
            <a:extLst>
              <a:ext uri="{FF2B5EF4-FFF2-40B4-BE49-F238E27FC236}">
                <a16:creationId xmlns:a16="http://schemas.microsoft.com/office/drawing/2014/main" id="{F809DA6C-D9F5-F441-A3F2-B90AA4BB7216}"/>
              </a:ext>
            </a:extLst>
          </p:cNvPr>
          <p:cNvSpPr>
            <a:spLocks noGrp="1"/>
          </p:cNvSpPr>
          <p:nvPr>
            <p:ph sz="quarter" idx="25" hasCustomPrompt="1"/>
          </p:nvPr>
        </p:nvSpPr>
        <p:spPr>
          <a:xfrm>
            <a:off x="6084888" y="1758950"/>
            <a:ext cx="2735262" cy="2838450"/>
          </a:xfrm>
        </p:spPr>
        <p:txBody>
          <a:bodyPr lIns="216000"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Notes">
            <a:extLst>
              <a:ext uri="{FF2B5EF4-FFF2-40B4-BE49-F238E27FC236}">
                <a16:creationId xmlns:a16="http://schemas.microsoft.com/office/drawing/2014/main" id="{61346620-45AB-719F-B29D-96FBABFBC84E}"/>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8850475B-F6EB-0D47-B28D-D0F8DDA22E04}"/>
              </a:ext>
            </a:extLst>
          </p:cNvPr>
          <p:cNvSpPr>
            <a:spLocks noGrp="1"/>
          </p:cNvSpPr>
          <p:nvPr>
            <p:ph type="ftr" sz="quarter" idx="3"/>
          </p:nvPr>
        </p:nvSpPr>
        <p:spPr>
          <a:xfrm>
            <a:off x="5270885" y="4901296"/>
            <a:ext cx="369382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a:p>
        </p:txBody>
      </p:sp>
    </p:spTree>
    <p:extLst>
      <p:ext uri="{BB962C8B-B14F-4D97-AF65-F5344CB8AC3E}">
        <p14:creationId xmlns:p14="http://schemas.microsoft.com/office/powerpoint/2010/main" val="300938421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ntent and Icons">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ktangel 12">
            <a:extLst>
              <a:ext uri="{FF2B5EF4-FFF2-40B4-BE49-F238E27FC236}">
                <a16:creationId xmlns:a16="http://schemas.microsoft.com/office/drawing/2014/main" id="{08337292-D5AF-0645-B996-9DFFE335F520}"/>
              </a:ext>
            </a:extLst>
          </p:cNvPr>
          <p:cNvSpPr/>
          <p:nvPr userDrawn="1"/>
        </p:nvSpPr>
        <p:spPr>
          <a:xfrm>
            <a:off x="6084888" y="158751"/>
            <a:ext cx="2879724" cy="2268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98758F95-3C10-B44C-BF5E-52F4621F954F}"/>
              </a:ext>
            </a:extLst>
          </p:cNvPr>
          <p:cNvSpPr/>
          <p:nvPr userDrawn="1"/>
        </p:nvSpPr>
        <p:spPr>
          <a:xfrm>
            <a:off x="6084888" y="2571750"/>
            <a:ext cx="2879724" cy="2268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4"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6" name="Content placeholder 1">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126"/>
            <a:ext cx="5414400" cy="2838450"/>
          </a:xfrm>
        </p:spPr>
        <p:txBody>
          <a:bodyPr/>
          <a:lstStyle/>
          <a:p>
            <a:pPr lvl="0"/>
            <a:r>
              <a:rPr lang="en-GB" noProof="0" dirty="0"/>
              <a:t>Click on the icons to add the desired content</a:t>
            </a:r>
          </a:p>
        </p:txBody>
      </p:sp>
      <p:sp>
        <p:nvSpPr>
          <p:cNvPr id="15" name="Icon 1">
            <a:extLst>
              <a:ext uri="{FF2B5EF4-FFF2-40B4-BE49-F238E27FC236}">
                <a16:creationId xmlns:a16="http://schemas.microsoft.com/office/drawing/2014/main" id="{B473F1D6-8119-C945-A4CE-75EC5B5E69AD}"/>
              </a:ext>
            </a:extLst>
          </p:cNvPr>
          <p:cNvSpPr>
            <a:spLocks noGrp="1" noChangeAspect="1"/>
          </p:cNvSpPr>
          <p:nvPr>
            <p:ph type="pic" sz="quarter" idx="25" hasCustomPrompt="1"/>
          </p:nvPr>
        </p:nvSpPr>
        <p:spPr>
          <a:xfrm>
            <a:off x="7128750" y="457782"/>
            <a:ext cx="792000" cy="792000"/>
          </a:xfrm>
        </p:spPr>
        <p:txBody>
          <a:bodyPr/>
          <a:lstStyle>
            <a:lvl1pPr algn="ctr">
              <a:buNone/>
              <a:defRPr sz="600"/>
            </a:lvl1pPr>
          </a:lstStyle>
          <a:p>
            <a:r>
              <a:rPr lang="en-GB" sz="800" noProof="0" dirty="0"/>
              <a:t>Click to add icon</a:t>
            </a:r>
            <a:endParaRPr lang="en-GB" noProof="0" dirty="0"/>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208745" y="1360488"/>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headline</a:t>
            </a:r>
          </a:p>
        </p:txBody>
      </p:sp>
      <p:sp>
        <p:nvSpPr>
          <p:cNvPr id="22" name="Text 1">
            <a:extLst>
              <a:ext uri="{FF2B5EF4-FFF2-40B4-BE49-F238E27FC236}">
                <a16:creationId xmlns:a16="http://schemas.microsoft.com/office/drawing/2014/main" id="{2ED96B5D-39C3-F14C-9A9F-F2BAF38C7805}"/>
              </a:ext>
            </a:extLst>
          </p:cNvPr>
          <p:cNvSpPr>
            <a:spLocks noGrp="1"/>
          </p:cNvSpPr>
          <p:nvPr>
            <p:ph type="body" sz="quarter" idx="22" hasCustomPrompt="1"/>
          </p:nvPr>
        </p:nvSpPr>
        <p:spPr>
          <a:xfrm>
            <a:off x="6208744" y="1658110"/>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dirty="0"/>
              <a:t>Click to add short description text</a:t>
            </a:r>
          </a:p>
        </p:txBody>
      </p:sp>
      <p:sp>
        <p:nvSpPr>
          <p:cNvPr id="28" name="Icon 2">
            <a:extLst>
              <a:ext uri="{FF2B5EF4-FFF2-40B4-BE49-F238E27FC236}">
                <a16:creationId xmlns:a16="http://schemas.microsoft.com/office/drawing/2014/main" id="{7EEFDE69-B589-2A48-BD46-9F307DEDE342}"/>
              </a:ext>
            </a:extLst>
          </p:cNvPr>
          <p:cNvSpPr>
            <a:spLocks noGrp="1" noChangeAspect="1"/>
          </p:cNvSpPr>
          <p:nvPr>
            <p:ph type="pic" sz="quarter" idx="27" hasCustomPrompt="1"/>
          </p:nvPr>
        </p:nvSpPr>
        <p:spPr>
          <a:xfrm>
            <a:off x="7128750" y="2858087"/>
            <a:ext cx="792000" cy="792000"/>
          </a:xfrm>
        </p:spPr>
        <p:txBody>
          <a:bodyPr/>
          <a:lstStyle>
            <a:lvl1pPr algn="ctr">
              <a:buNone/>
              <a:defRPr sz="600"/>
            </a:lvl1pPr>
          </a:lstStyle>
          <a:p>
            <a:r>
              <a:rPr lang="en-GB" sz="800" noProof="0" dirty="0"/>
              <a:t>Click to add icon</a:t>
            </a:r>
            <a:endParaRPr lang="en-GB" noProof="0" dirty="0"/>
          </a:p>
        </p:txBody>
      </p:sp>
      <p:sp>
        <p:nvSpPr>
          <p:cNvPr id="27" name="Subheader 3">
            <a:extLst>
              <a:ext uri="{FF2B5EF4-FFF2-40B4-BE49-F238E27FC236}">
                <a16:creationId xmlns:a16="http://schemas.microsoft.com/office/drawing/2014/main" id="{546ABA3A-CF5D-CA4C-B009-E33DBE688793}"/>
              </a:ext>
            </a:extLst>
          </p:cNvPr>
          <p:cNvSpPr>
            <a:spLocks noGrp="1"/>
          </p:cNvSpPr>
          <p:nvPr>
            <p:ph type="body" sz="quarter" idx="26" hasCustomPrompt="1"/>
          </p:nvPr>
        </p:nvSpPr>
        <p:spPr>
          <a:xfrm>
            <a:off x="6208745" y="3760793"/>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headline</a:t>
            </a:r>
          </a:p>
        </p:txBody>
      </p:sp>
      <p:sp>
        <p:nvSpPr>
          <p:cNvPr id="29" name="Text 2">
            <a:extLst>
              <a:ext uri="{FF2B5EF4-FFF2-40B4-BE49-F238E27FC236}">
                <a16:creationId xmlns:a16="http://schemas.microsoft.com/office/drawing/2014/main" id="{8AD11E1B-1A93-F447-B8FB-7690D5880F07}"/>
              </a:ext>
            </a:extLst>
          </p:cNvPr>
          <p:cNvSpPr>
            <a:spLocks noGrp="1"/>
          </p:cNvSpPr>
          <p:nvPr>
            <p:ph type="body" sz="quarter" idx="28" hasCustomPrompt="1"/>
          </p:nvPr>
        </p:nvSpPr>
        <p:spPr>
          <a:xfrm>
            <a:off x="6208744" y="4058415"/>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dirty="0"/>
              <a:t>Click to add short description text</a:t>
            </a:r>
          </a:p>
        </p:txBody>
      </p:sp>
      <p:sp>
        <p:nvSpPr>
          <p:cNvPr id="2" name="Notes">
            <a:extLst>
              <a:ext uri="{FF2B5EF4-FFF2-40B4-BE49-F238E27FC236}">
                <a16:creationId xmlns:a16="http://schemas.microsoft.com/office/drawing/2014/main" id="{770409C2-3A7C-6E90-7CE2-134403DB0756}"/>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23" name="Footer">
            <a:extLst>
              <a:ext uri="{FF2B5EF4-FFF2-40B4-BE49-F238E27FC236}">
                <a16:creationId xmlns:a16="http://schemas.microsoft.com/office/drawing/2014/main" id="{10325E5A-E337-E24F-A3CE-5BEFB07CBA1F}"/>
              </a:ext>
            </a:extLst>
          </p:cNvPr>
          <p:cNvSpPr>
            <a:spLocks noGrp="1"/>
          </p:cNvSpPr>
          <p:nvPr>
            <p:ph type="ftr" sz="quarter" idx="3"/>
          </p:nvPr>
        </p:nvSpPr>
        <p:spPr>
          <a:xfrm>
            <a:off x="5151002" y="4901296"/>
            <a:ext cx="3813709"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0268847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Agenda Arrows">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4DCAD1AE-8D97-2642-99F1-C37A733B7968}"/>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dirty="0"/>
              <a:t>Add agenda headline</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1093013"/>
            <a:ext cx="5616574" cy="3529178"/>
          </a:xfrm>
        </p:spPr>
        <p:txBody>
          <a:bodyPr rIns="216000"/>
          <a:lstStyle>
            <a:lvl1pPr marL="266700" indent="-266700">
              <a:lnSpc>
                <a:spcPct val="95000"/>
              </a:lnSpc>
              <a:spcBef>
                <a:spcPts val="1000"/>
              </a:spcBef>
              <a:spcAft>
                <a:spcPts val="0"/>
              </a:spcAft>
              <a:buFontTx/>
              <a:buBlip>
                <a:blip r:embed="rId3">
                  <a:extLst>
                    <a:ext uri="{96DAC541-7B7A-43D3-8B79-37D633B846F1}">
                      <asvg:svgBlip xmlns:asvg="http://schemas.microsoft.com/office/drawing/2016/SVG/main" r:embed="rId4"/>
                    </a:ext>
                  </a:extLst>
                </a:blip>
              </a:buBlip>
              <a:tabLst/>
              <a:defRPr sz="1800" b="1"/>
            </a:lvl1pPr>
            <a:lvl2pPr marL="276225" indent="0">
              <a:spcBef>
                <a:spcPts val="0"/>
              </a:spcBef>
              <a:spcAft>
                <a:spcPts val="1000"/>
              </a:spcAft>
              <a:buFontTx/>
              <a:buNone/>
              <a:tabLst/>
              <a:defRPr sz="1400" b="0"/>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Second level (press TAB)</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dirty="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dirty="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5299544" y="4901296"/>
            <a:ext cx="3665167"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88253978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Large Chart">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417671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3" name="Chart">
            <a:extLst>
              <a:ext uri="{FF2B5EF4-FFF2-40B4-BE49-F238E27FC236}">
                <a16:creationId xmlns:a16="http://schemas.microsoft.com/office/drawing/2014/main" id="{C2B34B54-75E3-4847-A989-9D65BE064B07}"/>
              </a:ext>
            </a:extLst>
          </p:cNvPr>
          <p:cNvSpPr>
            <a:spLocks noGrp="1"/>
          </p:cNvSpPr>
          <p:nvPr>
            <p:ph type="chart" sz="quarter" idx="15" hasCustomPrompt="1"/>
          </p:nvPr>
        </p:nvSpPr>
        <p:spPr>
          <a:xfrm>
            <a:off x="323849" y="1716712"/>
            <a:ext cx="8496299" cy="2881463"/>
          </a:xfrm>
        </p:spPr>
        <p:txBody>
          <a:bodyPr/>
          <a:lstStyle>
            <a:lvl1pPr algn="ctr">
              <a:buNone/>
              <a:defRPr sz="800"/>
            </a:lvl1pPr>
          </a:lstStyle>
          <a:p>
            <a:r>
              <a:rPr lang="en-GB" noProof="0" dirty="0"/>
              <a:t>Click on the icon to add chart</a:t>
            </a:r>
          </a:p>
        </p:txBody>
      </p:sp>
      <p:sp>
        <p:nvSpPr>
          <p:cNvPr id="2" name="Notes">
            <a:extLst>
              <a:ext uri="{FF2B5EF4-FFF2-40B4-BE49-F238E27FC236}">
                <a16:creationId xmlns:a16="http://schemas.microsoft.com/office/drawing/2014/main" id="{56F3C05D-CBAA-7405-9D43-C81BCAE49E3E}"/>
              </a:ext>
            </a:extLst>
          </p:cNvPr>
          <p:cNvSpPr>
            <a:spLocks noGrp="1"/>
          </p:cNvSpPr>
          <p:nvPr>
            <p:ph type="body" sz="quarter" idx="19" hasCustomPrompt="1"/>
          </p:nvPr>
        </p:nvSpPr>
        <p:spPr>
          <a:xfrm>
            <a:off x="323850" y="4695825"/>
            <a:ext cx="8640860"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9ADEEDE8-0D1B-9549-A4E1-0C71E9FA9307}"/>
              </a:ext>
            </a:extLst>
          </p:cNvPr>
          <p:cNvSpPr>
            <a:spLocks noGrp="1"/>
          </p:cNvSpPr>
          <p:nvPr>
            <p:ph type="ftr" sz="quarter" idx="3"/>
          </p:nvPr>
        </p:nvSpPr>
        <p:spPr>
          <a:xfrm>
            <a:off x="5193369" y="4901296"/>
            <a:ext cx="377134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32989999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Large Table">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417671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6" name="Table">
            <a:extLst>
              <a:ext uri="{FF2B5EF4-FFF2-40B4-BE49-F238E27FC236}">
                <a16:creationId xmlns:a16="http://schemas.microsoft.com/office/drawing/2014/main" id="{811F8CED-6808-7E46-91B7-C4DDE3339131}"/>
              </a:ext>
            </a:extLst>
          </p:cNvPr>
          <p:cNvSpPr>
            <a:spLocks noGrp="1"/>
          </p:cNvSpPr>
          <p:nvPr>
            <p:ph type="tbl" sz="quarter" idx="20" hasCustomPrompt="1"/>
          </p:nvPr>
        </p:nvSpPr>
        <p:spPr>
          <a:xfrm>
            <a:off x="323850" y="1718174"/>
            <a:ext cx="8496300" cy="2880000"/>
          </a:xfrm>
        </p:spPr>
        <p:txBody>
          <a:bodyPr/>
          <a:lstStyle>
            <a:lvl1pPr algn="ctr">
              <a:buNone/>
              <a:defRPr sz="800"/>
            </a:lvl1pPr>
          </a:lstStyle>
          <a:p>
            <a:r>
              <a:rPr lang="en-GB" noProof="0" dirty="0"/>
              <a:t>Click on the icon to add table</a:t>
            </a:r>
          </a:p>
        </p:txBody>
      </p:sp>
      <p:sp>
        <p:nvSpPr>
          <p:cNvPr id="2" name="Notes">
            <a:extLst>
              <a:ext uri="{FF2B5EF4-FFF2-40B4-BE49-F238E27FC236}">
                <a16:creationId xmlns:a16="http://schemas.microsoft.com/office/drawing/2014/main" id="{E76A647B-DB99-9B02-B958-DF290E528331}"/>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4E4579F6-66FC-3140-A0B3-75F166B05102}"/>
              </a:ext>
            </a:extLst>
          </p:cNvPr>
          <p:cNvSpPr>
            <a:spLocks noGrp="1"/>
          </p:cNvSpPr>
          <p:nvPr>
            <p:ph type="ftr" sz="quarter" idx="3"/>
          </p:nvPr>
        </p:nvSpPr>
        <p:spPr>
          <a:xfrm>
            <a:off x="5218083" y="4901296"/>
            <a:ext cx="374662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5784105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Headline only">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1182670"/>
          </a:xfrm>
        </p:spPr>
        <p:txBody>
          <a:bodyPr/>
          <a:lstStyle>
            <a:lvl1pPr>
              <a:defRPr spc="-50" baseline="0"/>
            </a:lvl1pPr>
          </a:lstStyle>
          <a:p>
            <a:r>
              <a:rPr lang="en-GB" noProof="0" dirty="0"/>
              <a:t>Click to add a headline of maximum three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 name="Notes">
            <a:extLst>
              <a:ext uri="{FF2B5EF4-FFF2-40B4-BE49-F238E27FC236}">
                <a16:creationId xmlns:a16="http://schemas.microsoft.com/office/drawing/2014/main" id="{0BE2A6D9-173C-0B33-E722-5D10DC11E6B5}"/>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A552DAA9-741B-4541-B739-5E18BB32D240}"/>
              </a:ext>
            </a:extLst>
          </p:cNvPr>
          <p:cNvSpPr>
            <a:spLocks noGrp="1"/>
          </p:cNvSpPr>
          <p:nvPr>
            <p:ph type="ftr" sz="quarter" idx="3"/>
          </p:nvPr>
        </p:nvSpPr>
        <p:spPr>
          <a:xfrm>
            <a:off x="5147472" y="4901296"/>
            <a:ext cx="3817239"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8391178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Text only">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navigation/subheader</a:t>
            </a:r>
          </a:p>
        </p:txBody>
      </p:sp>
      <p:sp>
        <p:nvSpPr>
          <p:cNvPr id="6" name="Text 1">
            <a:extLst>
              <a:ext uri="{FF2B5EF4-FFF2-40B4-BE49-F238E27FC236}">
                <a16:creationId xmlns:a16="http://schemas.microsoft.com/office/drawing/2014/main" id="{945DB275-95E7-6348-973E-B426CFDD51F5}"/>
              </a:ext>
            </a:extLst>
          </p:cNvPr>
          <p:cNvSpPr>
            <a:spLocks noGrp="1"/>
          </p:cNvSpPr>
          <p:nvPr>
            <p:ph type="body" sz="quarter" idx="22" hasCustomPrompt="1"/>
          </p:nvPr>
        </p:nvSpPr>
        <p:spPr>
          <a:xfrm>
            <a:off x="322261" y="1447200"/>
            <a:ext cx="4178302" cy="3150974"/>
          </a:xfrm>
          <a:noFill/>
        </p:spPr>
        <p:txBody>
          <a:bodyPr lIns="108000" tIns="108000" rIns="216000" bIns="108000"/>
          <a:lstStyle>
            <a:lvl1pPr>
              <a:buFont typeface="Arial" panose="020B0604020202020204" pitchFamily="34" charset="0"/>
              <a:buChar char="•"/>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Text 2">
            <a:extLst>
              <a:ext uri="{FF2B5EF4-FFF2-40B4-BE49-F238E27FC236}">
                <a16:creationId xmlns:a16="http://schemas.microsoft.com/office/drawing/2014/main" id="{5BBFE38F-ECD3-C344-8099-787A3CDE816F}"/>
              </a:ext>
            </a:extLst>
          </p:cNvPr>
          <p:cNvSpPr>
            <a:spLocks noGrp="1"/>
          </p:cNvSpPr>
          <p:nvPr>
            <p:ph type="body" sz="quarter" idx="24" hasCustomPrompt="1"/>
          </p:nvPr>
        </p:nvSpPr>
        <p:spPr>
          <a:xfrm>
            <a:off x="4643438" y="1447200"/>
            <a:ext cx="4178302" cy="3150974"/>
          </a:xfrm>
          <a:noFill/>
        </p:spPr>
        <p:txBody>
          <a:bodyPr lIns="108000" tIns="108000" rIns="216000" bIns="108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Notes">
            <a:extLst>
              <a:ext uri="{FF2B5EF4-FFF2-40B4-BE49-F238E27FC236}">
                <a16:creationId xmlns:a16="http://schemas.microsoft.com/office/drawing/2014/main" id="{4615DFA7-0616-B744-975C-88C9447A199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r>
              <a:rPr lang="sv-SE" noProof="0"/>
              <a:t>2024-06-06</a:t>
            </a:r>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7" name="Footer">
            <a:extLst>
              <a:ext uri="{FF2B5EF4-FFF2-40B4-BE49-F238E27FC236}">
                <a16:creationId xmlns:a16="http://schemas.microsoft.com/office/drawing/2014/main" id="{1EE3E70A-BC06-5843-AB7C-05C92A50E437}"/>
              </a:ext>
            </a:extLst>
          </p:cNvPr>
          <p:cNvSpPr>
            <a:spLocks noGrp="1"/>
          </p:cNvSpPr>
          <p:nvPr>
            <p:ph type="ftr" sz="quarter" idx="3"/>
          </p:nvPr>
        </p:nvSpPr>
        <p:spPr>
          <a:xfrm>
            <a:off x="5147473" y="4901296"/>
            <a:ext cx="3817238"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6433720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Agenda Numbers">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4DCAD1AE-8D97-2642-99F1-C37A733B7968}"/>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dirty="0"/>
              <a:t>Add agenda headline</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1093013"/>
            <a:ext cx="5616574" cy="3529178"/>
          </a:xfrm>
        </p:spPr>
        <p:txBody>
          <a:bodyPr rIns="216000"/>
          <a:lstStyle>
            <a:lvl1pPr marL="342900" indent="-342900">
              <a:lnSpc>
                <a:spcPct val="95000"/>
              </a:lnSpc>
              <a:spcBef>
                <a:spcPts val="1000"/>
              </a:spcBef>
              <a:spcAft>
                <a:spcPts val="0"/>
              </a:spcAft>
              <a:buFont typeface="+mj-lt"/>
              <a:buAutoNum type="arabicPeriod"/>
              <a:tabLst/>
              <a:defRPr sz="1800" b="1"/>
            </a:lvl1pPr>
            <a:lvl2pPr marL="355600" indent="0">
              <a:spcBef>
                <a:spcPts val="0"/>
              </a:spcBef>
              <a:buNone/>
              <a:tabLst/>
              <a:defRPr sz="1400" b="0"/>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Second level (Press TAB)</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5216056" y="4901296"/>
            <a:ext cx="3748655"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8601460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Agenda on image">
    <p:spTree>
      <p:nvGrpSpPr>
        <p:cNvPr id="1" name=""/>
        <p:cNvGrpSpPr/>
        <p:nvPr/>
      </p:nvGrpSpPr>
      <p:grpSpPr>
        <a:xfrm>
          <a:off x="0" y="0"/>
          <a:ext cx="0" cy="0"/>
          <a:chOff x="0" y="0"/>
          <a:chExt cx="0" cy="0"/>
        </a:xfrm>
      </p:grpSpPr>
      <p:sp>
        <p:nvSpPr>
          <p:cNvPr id="11" name="Background image">
            <a:extLst>
              <a:ext uri="{FF2B5EF4-FFF2-40B4-BE49-F238E27FC236}">
                <a16:creationId xmlns:a16="http://schemas.microsoft.com/office/drawing/2014/main" id="{7DE09709-4C7A-2B45-91B8-828515344C2F}"/>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dirty="0"/>
              <a:t>Select placeholder and select Insert &gt; Pictures</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solidFill>
                  <a:schemeClr val="bg1"/>
                </a:solidFill>
              </a:defRPr>
            </a:lvl1pPr>
          </a:lstStyle>
          <a:p>
            <a:r>
              <a:rPr lang="en-GB" dirty="0"/>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5140518" y="4901296"/>
            <a:ext cx="382419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
        <p:nvSpPr>
          <p:cNvPr id="2" name="Text">
            <a:extLst>
              <a:ext uri="{FF2B5EF4-FFF2-40B4-BE49-F238E27FC236}">
                <a16:creationId xmlns:a16="http://schemas.microsoft.com/office/drawing/2014/main" id="{3B124590-8CB4-A634-93E8-0903CD3D3886}"/>
              </a:ext>
            </a:extLst>
          </p:cNvPr>
          <p:cNvSpPr>
            <a:spLocks noGrp="1"/>
          </p:cNvSpPr>
          <p:nvPr>
            <p:ph type="body" sz="quarter" idx="13" hasCustomPrompt="1"/>
          </p:nvPr>
        </p:nvSpPr>
        <p:spPr>
          <a:xfrm>
            <a:off x="323851" y="1093013"/>
            <a:ext cx="5616574" cy="3529178"/>
          </a:xfrm>
        </p:spPr>
        <p:txBody>
          <a:bodyPr rIns="216000"/>
          <a:lstStyle>
            <a:lvl1pPr marL="342900" indent="-342900">
              <a:lnSpc>
                <a:spcPct val="95000"/>
              </a:lnSpc>
              <a:spcBef>
                <a:spcPts val="1000"/>
              </a:spcBef>
              <a:spcAft>
                <a:spcPts val="0"/>
              </a:spcAft>
              <a:buFont typeface="+mj-lt"/>
              <a:buAutoNum type="arabicPeriod"/>
              <a:tabLst/>
              <a:defRPr sz="1800" b="1">
                <a:solidFill>
                  <a:schemeClr val="bg1"/>
                </a:solidFill>
              </a:defRPr>
            </a:lvl1pPr>
            <a:lvl2pPr marL="355600" indent="0">
              <a:spcBef>
                <a:spcPts val="0"/>
              </a:spcBef>
              <a:buNone/>
              <a:tabLst/>
              <a:defRPr sz="1400" b="0">
                <a:solidFill>
                  <a:schemeClr val="bg1"/>
                </a:solidFill>
              </a:defRPr>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Second level (Press TAB)</a:t>
            </a:r>
          </a:p>
        </p:txBody>
      </p:sp>
    </p:spTree>
    <p:extLst>
      <p:ext uri="{BB962C8B-B14F-4D97-AF65-F5344CB8AC3E}">
        <p14:creationId xmlns:p14="http://schemas.microsoft.com/office/powerpoint/2010/main" val="2567967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hapter divider">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dirty="0"/>
              <a:t>Select placeholder and select Insert &gt; Pictures</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dirty="0"/>
              <a:t>Click to add chapter </a:t>
            </a:r>
            <a:br>
              <a:rPr lang="en-GB" noProof="0" dirty="0"/>
            </a:br>
            <a:r>
              <a:rPr lang="en-GB" noProof="0" dirty="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5247862" y="4901296"/>
            <a:ext cx="3716850"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613758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hapter divider Video">
    <p:spTree>
      <p:nvGrpSpPr>
        <p:cNvPr id="1" name=""/>
        <p:cNvGrpSpPr/>
        <p:nvPr/>
      </p:nvGrpSpPr>
      <p:grpSpPr>
        <a:xfrm>
          <a:off x="0" y="0"/>
          <a:ext cx="0" cy="0"/>
          <a:chOff x="0" y="0"/>
          <a:chExt cx="0" cy="0"/>
        </a:xfrm>
      </p:grpSpPr>
      <p:sp>
        <p:nvSpPr>
          <p:cNvPr id="2" name="Background Video">
            <a:extLst>
              <a:ext uri="{FF2B5EF4-FFF2-40B4-BE49-F238E27FC236}">
                <a16:creationId xmlns:a16="http://schemas.microsoft.com/office/drawing/2014/main" id="{592C9D6B-44F7-4C95-4554-049CEF200680}"/>
              </a:ext>
            </a:extLst>
          </p:cNvPr>
          <p:cNvSpPr>
            <a:spLocks noGrp="1"/>
          </p:cNvSpPr>
          <p:nvPr>
            <p:ph type="media" sz="quarter" idx="12" hasCustomPrompt="1"/>
          </p:nvPr>
        </p:nvSpPr>
        <p:spPr>
          <a:xfrm>
            <a:off x="179388" y="158750"/>
            <a:ext cx="8785225"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a:solidFill>
                  <a:schemeClr val="bg1">
                    <a:lumMod val="75000"/>
                  </a:schemeClr>
                </a:solidFill>
              </a:defRPr>
            </a:lvl1pPr>
          </a:lstStyle>
          <a:p>
            <a:pPr marL="171450" lvl="0" indent="-171450" algn="ctr"/>
            <a:r>
              <a:rPr lang="en-GB" dirty="0"/>
              <a:t>Select placeholder and select Insert &gt; Insert Video from this device</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dirty="0"/>
              <a:t>Click to add chapter </a:t>
            </a:r>
            <a:br>
              <a:rPr lang="en-GB" noProof="0" dirty="0"/>
            </a:br>
            <a:r>
              <a:rPr lang="en-GB" noProof="0" dirty="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5204129" y="4901296"/>
            <a:ext cx="3760581"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18305465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323850" y="525600"/>
            <a:ext cx="8496300" cy="1560972"/>
          </a:xfrm>
          <a:prstGeom prst="rect">
            <a:avLst/>
          </a:prstGeom>
        </p:spPr>
        <p:txBody>
          <a:bodyPr vert="horz" lIns="91440" tIns="45720" rIns="91440" bIns="45720" rtlCol="0" anchor="t">
            <a:noAutofit/>
          </a:bodyPr>
          <a:lstStyle/>
          <a:p>
            <a:r>
              <a:rPr lang="en-GB" noProof="0" dirty="0"/>
              <a:t>Click to edit Master title slide</a:t>
            </a:r>
          </a:p>
        </p:txBody>
      </p:sp>
      <p:sp>
        <p:nvSpPr>
          <p:cNvPr id="3" name="Text"/>
          <p:cNvSpPr>
            <a:spLocks noGrp="1"/>
          </p:cNvSpPr>
          <p:nvPr>
            <p:ph type="body" idx="1"/>
          </p:nvPr>
        </p:nvSpPr>
        <p:spPr>
          <a:xfrm>
            <a:off x="323850" y="2103438"/>
            <a:ext cx="8496300" cy="2613680"/>
          </a:xfrm>
          <a:prstGeom prst="rect">
            <a:avLst/>
          </a:prstGeom>
        </p:spPr>
        <p:txBody>
          <a:bodyPr vert="horz" lIns="90000" tIns="45720" rIns="90000" bIns="45720" rtlCol="0">
            <a:noAutofit/>
          </a:bodyPr>
          <a:lstStyle/>
          <a:p>
            <a:pPr lvl="0"/>
            <a:r>
              <a:rPr lang="en-GB" noProof="0" dirty="0"/>
              <a:t>Click to edit Master text slide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Frihandsfigur 38">
            <a:extLst>
              <a:ext uri="{FF2B5EF4-FFF2-40B4-BE49-F238E27FC236}">
                <a16:creationId xmlns:a16="http://schemas.microsoft.com/office/drawing/2014/main" id="{E1BCAB34-53D3-7A48-9E69-B9D2FB9E2C35}"/>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 name="Logo">
            <a:extLst>
              <a:ext uri="{FF2B5EF4-FFF2-40B4-BE49-F238E27FC236}">
                <a16:creationId xmlns:a16="http://schemas.microsoft.com/office/drawing/2014/main" id="{133EFDB0-08D2-CA41-9A6F-D93000386FD2}"/>
              </a:ext>
            </a:extLst>
          </p:cNvPr>
          <p:cNvGrpSpPr/>
          <p:nvPr userDrawn="1"/>
        </p:nvGrpSpPr>
        <p:grpSpPr>
          <a:xfrm>
            <a:off x="4085649" y="4917137"/>
            <a:ext cx="972702" cy="148746"/>
            <a:chOff x="4085649" y="4917137"/>
            <a:chExt cx="972702" cy="148746"/>
          </a:xfrm>
        </p:grpSpPr>
        <p:sp>
          <p:nvSpPr>
            <p:cNvPr id="25" name="Frihandsfigur 24">
              <a:extLst>
                <a:ext uri="{FF2B5EF4-FFF2-40B4-BE49-F238E27FC236}">
                  <a16:creationId xmlns:a16="http://schemas.microsoft.com/office/drawing/2014/main" id="{D0B20966-557B-FD4C-AEFD-237DB58109CE}"/>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26" name="Frihandsfigur 25">
              <a:extLst>
                <a:ext uri="{FF2B5EF4-FFF2-40B4-BE49-F238E27FC236}">
                  <a16:creationId xmlns:a16="http://schemas.microsoft.com/office/drawing/2014/main" id="{971B17A3-E306-2242-BA24-C3FEA7450426}"/>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22" name="Frihandsfigur 21">
              <a:extLst>
                <a:ext uri="{FF2B5EF4-FFF2-40B4-BE49-F238E27FC236}">
                  <a16:creationId xmlns:a16="http://schemas.microsoft.com/office/drawing/2014/main" id="{FEBDF823-A994-7046-B9A0-22F15D3F33C3}"/>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1843" y="4901296"/>
            <a:ext cx="1389901" cy="115200"/>
          </a:xfrm>
          <a:prstGeom prst="rect">
            <a:avLst/>
          </a:prstGeom>
        </p:spPr>
        <p:txBody>
          <a:bodyPr vert="horz" lIns="0" tIns="0" rIns="0" bIns="0" rtlCol="0" anchor="t"/>
          <a:lstStyle>
            <a:lvl1pPr algn="l">
              <a:defRPr sz="600" b="0">
                <a:solidFill>
                  <a:srgbClr val="737373"/>
                </a:solidFill>
              </a:defRPr>
            </a:lvl1pPr>
          </a:lstStyle>
          <a:p>
            <a:r>
              <a:rPr lang="sv-SE"/>
              <a:t>2024-06-06</a:t>
            </a:r>
            <a:endParaRPr lang="en-GB" dirty="0"/>
          </a:p>
        </p:txBody>
      </p:sp>
      <p:sp>
        <p:nvSpPr>
          <p:cNvPr id="7" name="Footer">
            <a:extLst>
              <a:ext uri="{FF2B5EF4-FFF2-40B4-BE49-F238E27FC236}">
                <a16:creationId xmlns:a16="http://schemas.microsoft.com/office/drawing/2014/main" id="{8793D5AD-B13B-5B45-8FD0-9E8A3F8D760D}"/>
              </a:ext>
            </a:extLst>
          </p:cNvPr>
          <p:cNvSpPr>
            <a:spLocks noGrp="1"/>
          </p:cNvSpPr>
          <p:nvPr>
            <p:ph type="ftr" sz="quarter" idx="3"/>
          </p:nvPr>
        </p:nvSpPr>
        <p:spPr>
          <a:xfrm>
            <a:off x="5100840" y="4901296"/>
            <a:ext cx="3863872" cy="115200"/>
          </a:xfrm>
          <a:prstGeom prst="rect">
            <a:avLst/>
          </a:prstGeom>
        </p:spPr>
        <p:txBody>
          <a:bodyPr vert="horz" lIns="0" tIns="0" rIns="0" bIns="0" rtlCol="0" anchor="t"/>
          <a:lstStyle>
            <a:lvl1pPr algn="r">
              <a:defRPr sz="600">
                <a:solidFill>
                  <a:srgbClr val="737373"/>
                </a:solidFill>
              </a:defRPr>
            </a:lvl1pPr>
          </a:lstStyle>
          <a:p>
            <a:r>
              <a:rPr lang="en-GB"/>
              <a:t>Dokumentnummer: F-0225697 | Sekretessklass: C1 – Public </a:t>
            </a:r>
            <a:endParaRPr lang="en-US" dirty="0"/>
          </a:p>
        </p:txBody>
      </p:sp>
      <p:sp>
        <p:nvSpPr>
          <p:cNvPr id="8" name="Platshållare för sidfot 6">
            <a:extLst>
              <a:ext uri="{FF2B5EF4-FFF2-40B4-BE49-F238E27FC236}">
                <a16:creationId xmlns:a16="http://schemas.microsoft.com/office/drawing/2014/main" id="{5EBBFED2-D40D-9E73-A3EE-AD9151F7994A}"/>
              </a:ext>
            </a:extLst>
          </p:cNvPr>
          <p:cNvSpPr txBox="1">
            <a:spLocks/>
          </p:cNvSpPr>
          <p:nvPr userDrawn="1"/>
        </p:nvSpPr>
        <p:spPr>
          <a:xfrm>
            <a:off x="110285" y="5003474"/>
            <a:ext cx="2879823" cy="115200"/>
          </a:xfrm>
          <a:prstGeom prst="rect">
            <a:avLst/>
          </a:prstGeom>
        </p:spPr>
        <p:txBody>
          <a:bodyPr vert="horz" lIns="0" tIns="0" rIns="0" bIns="0" rtlCol="0" anchor="t"/>
          <a:lstStyle>
            <a:defPPr>
              <a:defRPr lang="sv-SE"/>
            </a:defPPr>
            <a:lvl1pPr marL="0" algn="l" defTabSz="685800" rtl="0" eaLnBrk="1" latinLnBrk="0" hangingPunct="1">
              <a:defRPr sz="600" kern="1200">
                <a:solidFill>
                  <a:srgbClr val="737373"/>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SE" sz="600" dirty="0">
                <a:effectLst/>
                <a:latin typeface="+mj-lt"/>
                <a:ea typeface="Calibri" panose="020F0502020204030204" pitchFamily="34" charset="0"/>
              </a:rPr>
              <a:t>© </a:t>
            </a:r>
            <a:r>
              <a:rPr lang="en-GB" dirty="0"/>
              <a:t>Forsmarks Kraftgrupp AB</a:t>
            </a:r>
          </a:p>
        </p:txBody>
      </p:sp>
      <p:sp>
        <p:nvSpPr>
          <p:cNvPr id="10" name="Number">
            <a:extLst>
              <a:ext uri="{FF2B5EF4-FFF2-40B4-BE49-F238E27FC236}">
                <a16:creationId xmlns:a16="http://schemas.microsoft.com/office/drawing/2014/main" id="{7E5D7239-2E2B-F75D-EE4A-D380B73CC65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Tree>
    <p:extLst>
      <p:ext uri="{BB962C8B-B14F-4D97-AF65-F5344CB8AC3E}">
        <p14:creationId xmlns:p14="http://schemas.microsoft.com/office/powerpoint/2010/main" val="1658820399"/>
      </p:ext>
    </p:extLst>
  </p:cSld>
  <p:clrMap bg1="lt1" tx1="dk1" bg2="lt2" tx2="dk2" accent1="accent1" accent2="accent2" accent3="accent3" accent4="accent4" accent5="accent5" accent6="accent6" hlink="hlink" folHlink="folHlink"/>
  <p:sldLayoutIdLst>
    <p:sldLayoutId id="2147483721" r:id="rId1"/>
    <p:sldLayoutId id="2147483761" r:id="rId2"/>
    <p:sldLayoutId id="2147483674" r:id="rId3"/>
    <p:sldLayoutId id="2147483762" r:id="rId4"/>
    <p:sldLayoutId id="2147483719" r:id="rId5"/>
    <p:sldLayoutId id="2147483754" r:id="rId6"/>
    <p:sldLayoutId id="2147483757" r:id="rId7"/>
    <p:sldLayoutId id="2147483677" r:id="rId8"/>
    <p:sldLayoutId id="2147483763" r:id="rId9"/>
    <p:sldLayoutId id="2147483724" r:id="rId10"/>
    <p:sldLayoutId id="2147483675" r:id="rId11"/>
    <p:sldLayoutId id="2147483676" r:id="rId12"/>
    <p:sldLayoutId id="2147483671" r:id="rId13"/>
    <p:sldLayoutId id="2147483679" r:id="rId14"/>
    <p:sldLayoutId id="2147483683" r:id="rId15"/>
    <p:sldLayoutId id="2147483680" r:id="rId16"/>
    <p:sldLayoutId id="2147483682" r:id="rId17"/>
    <p:sldLayoutId id="2147483681" r:id="rId18"/>
    <p:sldLayoutId id="2147483685" r:id="rId19"/>
    <p:sldLayoutId id="2147483686" r:id="rId20"/>
    <p:sldLayoutId id="2147483684" r:id="rId21"/>
    <p:sldLayoutId id="2147483673" r:id="rId22"/>
    <p:sldLayoutId id="2147483746" r:id="rId23"/>
    <p:sldLayoutId id="2147483750" r:id="rId24"/>
    <p:sldLayoutId id="2147483758" r:id="rId25"/>
    <p:sldLayoutId id="2147483753" r:id="rId26"/>
    <p:sldLayoutId id="2147483749" r:id="rId27"/>
    <p:sldLayoutId id="2147483755" r:id="rId28"/>
    <p:sldLayoutId id="2147483678" r:id="rId29"/>
    <p:sldLayoutId id="2147483668" r:id="rId30"/>
    <p:sldLayoutId id="2147483759" r:id="rId31"/>
    <p:sldLayoutId id="2147483760" r:id="rId32"/>
    <p:sldLayoutId id="2147483669" r:id="rId33"/>
    <p:sldLayoutId id="2147483670" r:id="rId34"/>
    <p:sldLayoutId id="2147483756" r:id="rId35"/>
    <p:sldLayoutId id="2147483765" r:id="rId36"/>
    <p:sldLayoutId id="2147483767" r:id="rId37"/>
  </p:sldLayoutIdLst>
  <p:hf hdr="0"/>
  <p:txStyles>
    <p:titleStyle>
      <a:lvl1pPr algn="l" defTabSz="685800" rtl="0" eaLnBrk="1" latinLnBrk="0" hangingPunct="1">
        <a:lnSpc>
          <a:spcPct val="95000"/>
        </a:lnSpc>
        <a:spcBef>
          <a:spcPct val="0"/>
        </a:spcBef>
        <a:buNone/>
        <a:defRPr sz="3000" b="1" kern="1200" spc="-7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userDrawn="1">
          <p15:clr>
            <a:srgbClr val="F26B43"/>
          </p15:clr>
        </p15:guide>
        <p15:guide id="4" pos="5647" userDrawn="1">
          <p15:clr>
            <a:srgbClr val="F26B43"/>
          </p15:clr>
        </p15:guide>
        <p15:guide id="5" orient="horz" pos="100" userDrawn="1">
          <p15:clr>
            <a:srgbClr val="F26B43"/>
          </p15:clr>
        </p15:guide>
        <p15:guide id="6" orient="horz" pos="3049" userDrawn="1">
          <p15:clr>
            <a:srgbClr val="F26B43"/>
          </p15:clr>
        </p15:guide>
        <p15:guide id="7" pos="2925" userDrawn="1">
          <p15:clr>
            <a:srgbClr val="547EBF"/>
          </p15:clr>
        </p15:guide>
        <p15:guide id="8" pos="2835" userDrawn="1">
          <p15:clr>
            <a:srgbClr val="547EBF"/>
          </p15:clr>
        </p15:guide>
        <p15:guide id="9" pos="204" userDrawn="1">
          <p15:clr>
            <a:srgbClr val="547EBF"/>
          </p15:clr>
        </p15:guide>
        <p15:guide id="10" pos="5556" userDrawn="1">
          <p15:clr>
            <a:srgbClr val="547EBF"/>
          </p15:clr>
        </p15:guide>
        <p15:guide id="11" orient="horz" pos="169" userDrawn="1">
          <p15:clr>
            <a:srgbClr val="547EBF"/>
          </p15:clr>
        </p15:guide>
        <p15:guide id="12" orient="horz" pos="2958" userDrawn="1">
          <p15:clr>
            <a:srgbClr val="547EBF"/>
          </p15:clr>
        </p15:guide>
        <p15:guide id="16" pos="1111" userDrawn="1">
          <p15:clr>
            <a:srgbClr val="547EBF"/>
          </p15:clr>
        </p15:guide>
        <p15:guide id="17" pos="1927" userDrawn="1">
          <p15:clr>
            <a:srgbClr val="547EBF"/>
          </p15:clr>
        </p15:guide>
        <p15:guide id="18" pos="2018" userDrawn="1">
          <p15:clr>
            <a:srgbClr val="547EBF"/>
          </p15:clr>
        </p15:guide>
        <p15:guide id="19" pos="3742" userDrawn="1">
          <p15:clr>
            <a:srgbClr val="547EBF"/>
          </p15:clr>
        </p15:guide>
        <p15:guide id="20" pos="3833" userDrawn="1">
          <p15:clr>
            <a:srgbClr val="547EBF"/>
          </p15:clr>
        </p15:guide>
        <p15:guide id="21" pos="4649" userDrawn="1">
          <p15:clr>
            <a:srgbClr val="547EBF"/>
          </p15:clr>
        </p15:guide>
        <p15:guide id="22" pos="4740" userDrawn="1">
          <p15:clr>
            <a:srgbClr val="547EBF"/>
          </p15:clr>
        </p15:guide>
        <p15:guide id="24" pos="1020"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323850" y="545325"/>
            <a:ext cx="8496300" cy="413292"/>
          </a:xfrm>
          <a:prstGeom prst="rect">
            <a:avLst/>
          </a:prstGeom>
        </p:spPr>
        <p:txBody>
          <a:bodyPr vert="horz" lIns="91440" tIns="45720" rIns="144000" bIns="45720" rtlCol="0" anchor="t">
            <a:noAutofit/>
          </a:bodyPr>
          <a:lstStyle/>
          <a:p>
            <a:r>
              <a:rPr lang="en-GB" noProof="0" dirty="0"/>
              <a:t>Click to edit Master title slide</a:t>
            </a:r>
          </a:p>
        </p:txBody>
      </p:sp>
      <p:sp>
        <p:nvSpPr>
          <p:cNvPr id="3" name="Text"/>
          <p:cNvSpPr>
            <a:spLocks noGrp="1"/>
          </p:cNvSpPr>
          <p:nvPr>
            <p:ph type="body" idx="1"/>
          </p:nvPr>
        </p:nvSpPr>
        <p:spPr>
          <a:xfrm>
            <a:off x="323850" y="1347788"/>
            <a:ext cx="8496300" cy="3348037"/>
          </a:xfrm>
          <a:prstGeom prst="rect">
            <a:avLst/>
          </a:prstGeom>
        </p:spPr>
        <p:txBody>
          <a:bodyPr vert="horz" lIns="90000" tIns="45720" rIns="144000" bIns="45720" rtlCol="0">
            <a:noAutofit/>
          </a:bodyPr>
          <a:lstStyle/>
          <a:p>
            <a:pPr lvl="0"/>
            <a:r>
              <a:rPr lang="en-GB" noProof="0" dirty="0"/>
              <a:t>Click to edit Master text slide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Frame">
            <a:extLst>
              <a:ext uri="{FF2B5EF4-FFF2-40B4-BE49-F238E27FC236}">
                <a16:creationId xmlns:a16="http://schemas.microsoft.com/office/drawing/2014/main" id="{CD4B332F-8E6A-4544-856F-C9543E014148}"/>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grpSp>
        <p:nvGrpSpPr>
          <p:cNvPr id="37" name="Logo">
            <a:extLst>
              <a:ext uri="{FF2B5EF4-FFF2-40B4-BE49-F238E27FC236}">
                <a16:creationId xmlns:a16="http://schemas.microsoft.com/office/drawing/2014/main" id="{9FB574A9-A763-714E-AC65-2F90EB646F51}"/>
              </a:ext>
            </a:extLst>
          </p:cNvPr>
          <p:cNvGrpSpPr/>
          <p:nvPr userDrawn="1"/>
        </p:nvGrpSpPr>
        <p:grpSpPr>
          <a:xfrm>
            <a:off x="4085649" y="4917137"/>
            <a:ext cx="972702" cy="148746"/>
            <a:chOff x="4085649" y="4917137"/>
            <a:chExt cx="972702" cy="148746"/>
          </a:xfrm>
        </p:grpSpPr>
        <p:sp>
          <p:nvSpPr>
            <p:cNvPr id="38" name="Frihandsfigur 37">
              <a:extLst>
                <a:ext uri="{FF2B5EF4-FFF2-40B4-BE49-F238E27FC236}">
                  <a16:creationId xmlns:a16="http://schemas.microsoft.com/office/drawing/2014/main" id="{65D872E4-7FD8-304A-A33E-A4979619DC23}"/>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39" name="Frihandsfigur 38">
              <a:extLst>
                <a:ext uri="{FF2B5EF4-FFF2-40B4-BE49-F238E27FC236}">
                  <a16:creationId xmlns:a16="http://schemas.microsoft.com/office/drawing/2014/main" id="{9EA5AED1-B3FC-7148-ADAE-32AE773DA5EC}"/>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40" name="Frihandsfigur 39">
              <a:extLst>
                <a:ext uri="{FF2B5EF4-FFF2-40B4-BE49-F238E27FC236}">
                  <a16:creationId xmlns:a16="http://schemas.microsoft.com/office/drawing/2014/main" id="{FFE26B1C-3AA7-6C4A-94D9-E473B98DD1BF}"/>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r>
              <a:rPr lang="sv-SE" noProof="0"/>
              <a:t>2024-06-06</a:t>
            </a:r>
            <a:endParaRPr lang="en-GB" noProof="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22" name="Footer">
            <a:extLst>
              <a:ext uri="{FF2B5EF4-FFF2-40B4-BE49-F238E27FC236}">
                <a16:creationId xmlns:a16="http://schemas.microsoft.com/office/drawing/2014/main" id="{16E4C672-CF50-B14D-8CAC-37BB2A05635B}"/>
              </a:ext>
            </a:extLst>
          </p:cNvPr>
          <p:cNvSpPr>
            <a:spLocks noGrp="1"/>
          </p:cNvSpPr>
          <p:nvPr>
            <p:ph type="ftr" sz="quarter" idx="3"/>
          </p:nvPr>
        </p:nvSpPr>
        <p:spPr>
          <a:xfrm>
            <a:off x="5129819" y="4901296"/>
            <a:ext cx="3834892" cy="115200"/>
          </a:xfrm>
          <a:prstGeom prst="rect">
            <a:avLst/>
          </a:prstGeom>
        </p:spPr>
        <p:txBody>
          <a:bodyPr vert="horz" lIns="0" tIns="0" rIns="0" bIns="0" rtlCol="0" anchor="t"/>
          <a:lstStyle>
            <a:lvl1pPr algn="r">
              <a:defRPr sz="600">
                <a:solidFill>
                  <a:srgbClr val="737373"/>
                </a:solidFill>
              </a:defRPr>
            </a:lvl1pPr>
          </a:lstStyle>
          <a:p>
            <a:r>
              <a:rPr lang="en-US" noProof="0"/>
              <a:t>Dokumentnummer: F-0225697 | Sekretessklass: C1 – Public </a:t>
            </a:r>
            <a:endParaRPr lang="en-GB" noProof="0" dirty="0"/>
          </a:p>
        </p:txBody>
      </p:sp>
      <p:sp>
        <p:nvSpPr>
          <p:cNvPr id="5" name="Platshållare för sidfot 6">
            <a:extLst>
              <a:ext uri="{FF2B5EF4-FFF2-40B4-BE49-F238E27FC236}">
                <a16:creationId xmlns:a16="http://schemas.microsoft.com/office/drawing/2014/main" id="{3ECE715F-2AAD-7443-B58B-79CB7FD6853F}"/>
              </a:ext>
            </a:extLst>
          </p:cNvPr>
          <p:cNvSpPr txBox="1">
            <a:spLocks/>
          </p:cNvSpPr>
          <p:nvPr userDrawn="1"/>
        </p:nvSpPr>
        <p:spPr>
          <a:xfrm>
            <a:off x="110285" y="5003474"/>
            <a:ext cx="2879823" cy="115200"/>
          </a:xfrm>
          <a:prstGeom prst="rect">
            <a:avLst/>
          </a:prstGeom>
        </p:spPr>
        <p:txBody>
          <a:bodyPr vert="horz" lIns="0" tIns="0" rIns="0" bIns="0" rtlCol="0" anchor="t"/>
          <a:lstStyle>
            <a:defPPr>
              <a:defRPr lang="sv-SE"/>
            </a:defPPr>
            <a:lvl1pPr marL="0" algn="l" defTabSz="685800" rtl="0" eaLnBrk="1" latinLnBrk="0" hangingPunct="1">
              <a:defRPr sz="600" kern="1200">
                <a:solidFill>
                  <a:srgbClr val="737373"/>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SE" sz="600" dirty="0">
                <a:effectLst/>
                <a:latin typeface="+mj-lt"/>
                <a:ea typeface="Calibri" panose="020F0502020204030204" pitchFamily="34" charset="0"/>
              </a:rPr>
              <a:t>© </a:t>
            </a:r>
            <a:r>
              <a:rPr lang="en-GB" dirty="0"/>
              <a:t>Forsmarks </a:t>
            </a:r>
            <a:r>
              <a:rPr lang="en-GB" dirty="0" err="1"/>
              <a:t>Kraftgrupp</a:t>
            </a:r>
            <a:r>
              <a:rPr lang="en-GB" dirty="0"/>
              <a:t> AB</a:t>
            </a:r>
          </a:p>
        </p:txBody>
      </p:sp>
    </p:spTree>
    <p:extLst>
      <p:ext uri="{BB962C8B-B14F-4D97-AF65-F5344CB8AC3E}">
        <p14:creationId xmlns:p14="http://schemas.microsoft.com/office/powerpoint/2010/main" val="5988485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45" r:id="rId3"/>
    <p:sldLayoutId id="2147483751" r:id="rId4"/>
    <p:sldLayoutId id="2147483738" r:id="rId5"/>
    <p:sldLayoutId id="2147483735" r:id="rId6"/>
    <p:sldLayoutId id="2147483739" r:id="rId7"/>
    <p:sldLayoutId id="2147483736" r:id="rId8"/>
    <p:sldLayoutId id="2147483730" r:id="rId9"/>
    <p:sldLayoutId id="2147483731" r:id="rId10"/>
    <p:sldLayoutId id="2147483737" r:id="rId11"/>
    <p:sldLayoutId id="2147483740" r:id="rId12"/>
    <p:sldLayoutId id="2147483742" r:id="rId13"/>
    <p:sldLayoutId id="2147483741" r:id="rId14"/>
    <p:sldLayoutId id="2147483743" r:id="rId15"/>
    <p:sldLayoutId id="2147483752" r:id="rId16"/>
  </p:sldLayoutIdLst>
  <p:hf hdr="0"/>
  <p:txStyles>
    <p:titleStyle>
      <a:lvl1pPr algn="l" defTabSz="685800" rtl="0" eaLnBrk="1" latinLnBrk="0" hangingPunct="1">
        <a:lnSpc>
          <a:spcPct val="95000"/>
        </a:lnSpc>
        <a:spcBef>
          <a:spcPct val="0"/>
        </a:spcBef>
        <a:buNone/>
        <a:defRPr sz="2400" b="1" kern="1200" spc="-7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2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5647">
          <p15:clr>
            <a:srgbClr val="F26B43"/>
          </p15:clr>
        </p15:guide>
        <p15:guide id="5" orient="horz" pos="100">
          <p15:clr>
            <a:srgbClr val="F26B43"/>
          </p15:clr>
        </p15:guide>
        <p15:guide id="6" orient="horz" pos="3049">
          <p15:clr>
            <a:srgbClr val="F26B43"/>
          </p15:clr>
        </p15:guide>
        <p15:guide id="7" pos="2925">
          <p15:clr>
            <a:srgbClr val="547EBF"/>
          </p15:clr>
        </p15:guide>
        <p15:guide id="8" pos="2835">
          <p15:clr>
            <a:srgbClr val="547EBF"/>
          </p15:clr>
        </p15:guide>
        <p15:guide id="9" pos="204">
          <p15:clr>
            <a:srgbClr val="547EBF"/>
          </p15:clr>
        </p15:guide>
        <p15:guide id="10" pos="5556">
          <p15:clr>
            <a:srgbClr val="547EBF"/>
          </p15:clr>
        </p15:guide>
        <p15:guide id="11" orient="horz" pos="169" userDrawn="1">
          <p15:clr>
            <a:srgbClr val="547EBF"/>
          </p15:clr>
        </p15:guide>
        <p15:guide id="12" orient="horz" pos="2958">
          <p15:clr>
            <a:srgbClr val="547EBF"/>
          </p15:clr>
        </p15:guide>
        <p15:guide id="16" pos="1111">
          <p15:clr>
            <a:srgbClr val="547EBF"/>
          </p15:clr>
        </p15:guide>
        <p15:guide id="17" pos="1927">
          <p15:clr>
            <a:srgbClr val="547EBF"/>
          </p15:clr>
        </p15:guide>
        <p15:guide id="18" pos="2018">
          <p15:clr>
            <a:srgbClr val="547EBF"/>
          </p15:clr>
        </p15:guide>
        <p15:guide id="19" pos="3742">
          <p15:clr>
            <a:srgbClr val="547EBF"/>
          </p15:clr>
        </p15:guide>
        <p15:guide id="20" pos="3833">
          <p15:clr>
            <a:srgbClr val="547EBF"/>
          </p15:clr>
        </p15:guide>
        <p15:guide id="21" pos="4649">
          <p15:clr>
            <a:srgbClr val="547EBF"/>
          </p15:clr>
        </p15:guide>
        <p15:guide id="22" pos="4740">
          <p15:clr>
            <a:srgbClr val="547EBF"/>
          </p15:clr>
        </p15:guide>
        <p15:guide id="24" pos="1020">
          <p15:clr>
            <a:srgbClr val="547EBF"/>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mailto:Martin.hagglund2@vattenfall.com" TargetMode="External"/><Relationship Id="rId2" Type="http://schemas.openxmlformats.org/officeDocument/2006/relationships/hyperlink" Target="mailto:joakim.thulin@vattenfall.com" TargetMode="Externa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5759F655-2EEB-7844-BAFC-7BB939925B57}"/>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a:ext>
            </a:extLst>
          </a:blip>
          <a:srcRect/>
          <a:stretch/>
        </p:blipFill>
        <p:spPr>
          <a:xfrm>
            <a:off x="179388" y="158750"/>
            <a:ext cx="8785322" cy="4681538"/>
          </a:xfrm>
        </p:spPr>
      </p:pic>
      <p:sp>
        <p:nvSpPr>
          <p:cNvPr id="3" name="Title 2">
            <a:extLst>
              <a:ext uri="{FF2B5EF4-FFF2-40B4-BE49-F238E27FC236}">
                <a16:creationId xmlns:a16="http://schemas.microsoft.com/office/drawing/2014/main" id="{FDC771EB-4C13-0147-B3C6-2198470DC998}"/>
              </a:ext>
            </a:extLst>
          </p:cNvPr>
          <p:cNvSpPr>
            <a:spLocks noGrp="1"/>
          </p:cNvSpPr>
          <p:nvPr>
            <p:ph type="title"/>
          </p:nvPr>
        </p:nvSpPr>
        <p:spPr/>
        <p:txBody>
          <a:bodyPr/>
          <a:lstStyle/>
          <a:p>
            <a:r>
              <a:rPr lang="en-GB" dirty="0"/>
              <a:t>From LTO project to AM in the long term</a:t>
            </a:r>
          </a:p>
        </p:txBody>
      </p:sp>
      <p:sp>
        <p:nvSpPr>
          <p:cNvPr id="4" name="Text Placeholder 3">
            <a:extLst>
              <a:ext uri="{FF2B5EF4-FFF2-40B4-BE49-F238E27FC236}">
                <a16:creationId xmlns:a16="http://schemas.microsoft.com/office/drawing/2014/main" id="{C845DB95-83F4-B14D-9EFF-FD613981DAE4}"/>
              </a:ext>
            </a:extLst>
          </p:cNvPr>
          <p:cNvSpPr>
            <a:spLocks noGrp="1"/>
          </p:cNvSpPr>
          <p:nvPr>
            <p:ph type="body" sz="quarter" idx="11"/>
          </p:nvPr>
        </p:nvSpPr>
        <p:spPr>
          <a:xfrm>
            <a:off x="3203575" y="3307557"/>
            <a:ext cx="3183778" cy="1027620"/>
          </a:xfrm>
        </p:spPr>
        <p:txBody>
          <a:bodyPr/>
          <a:lstStyle/>
          <a:p>
            <a:r>
              <a:rPr lang="en-GB" dirty="0"/>
              <a:t>2024-06-06</a:t>
            </a:r>
          </a:p>
          <a:p>
            <a:r>
              <a:rPr lang="en-GB" dirty="0"/>
              <a:t>Joakim Thulin, Martin Hägglund</a:t>
            </a:r>
          </a:p>
          <a:p>
            <a:r>
              <a:rPr lang="en-GB" dirty="0"/>
              <a:t>Forsmarks NPP</a:t>
            </a:r>
          </a:p>
          <a:p>
            <a:r>
              <a:rPr lang="en-GB" dirty="0"/>
              <a:t>Vattenfall AB</a:t>
            </a:r>
            <a:br>
              <a:rPr lang="en-GB" dirty="0"/>
            </a:br>
            <a:endParaRPr lang="en-GB" dirty="0"/>
          </a:p>
        </p:txBody>
      </p:sp>
      <p:sp>
        <p:nvSpPr>
          <p:cNvPr id="7" name="Platshållare för datum 6">
            <a:extLst>
              <a:ext uri="{FF2B5EF4-FFF2-40B4-BE49-F238E27FC236}">
                <a16:creationId xmlns:a16="http://schemas.microsoft.com/office/drawing/2014/main" id="{5AA50164-64E0-BF0C-20DC-E0583DD5A923}"/>
              </a:ext>
            </a:extLst>
          </p:cNvPr>
          <p:cNvSpPr>
            <a:spLocks noGrp="1"/>
          </p:cNvSpPr>
          <p:nvPr>
            <p:ph type="dt" sz="half" idx="2"/>
          </p:nvPr>
        </p:nvSpPr>
        <p:spPr/>
        <p:txBody>
          <a:bodyPr/>
          <a:lstStyle/>
          <a:p>
            <a:r>
              <a:rPr lang="sv-SE" noProof="0"/>
              <a:t>2024-06-06</a:t>
            </a:r>
            <a:endParaRPr lang="en-GB" noProof="0" dirty="0"/>
          </a:p>
        </p:txBody>
      </p:sp>
      <p:sp>
        <p:nvSpPr>
          <p:cNvPr id="8" name="Platshållare för bildnummer 7">
            <a:extLst>
              <a:ext uri="{FF2B5EF4-FFF2-40B4-BE49-F238E27FC236}">
                <a16:creationId xmlns:a16="http://schemas.microsoft.com/office/drawing/2014/main" id="{F0D6D198-079A-00E8-54FA-BE581FE57259}"/>
              </a:ext>
            </a:extLst>
          </p:cNvPr>
          <p:cNvSpPr>
            <a:spLocks noGrp="1"/>
          </p:cNvSpPr>
          <p:nvPr>
            <p:ph type="sldNum" sz="quarter" idx="4"/>
          </p:nvPr>
        </p:nvSpPr>
        <p:spPr/>
        <p:txBody>
          <a:bodyPr/>
          <a:lstStyle/>
          <a:p>
            <a:fld id="{17CD396C-6A52-4D5A-BAE3-92A1CC3BBDE0}" type="slidenum">
              <a:rPr lang="en-GB" noProof="0" smtClean="0"/>
              <a:pPr/>
              <a:t>1</a:t>
            </a:fld>
            <a:endParaRPr lang="en-GB" noProof="0" dirty="0"/>
          </a:p>
        </p:txBody>
      </p:sp>
      <p:sp>
        <p:nvSpPr>
          <p:cNvPr id="2" name="Platshållare för sidfot 1">
            <a:extLst>
              <a:ext uri="{FF2B5EF4-FFF2-40B4-BE49-F238E27FC236}">
                <a16:creationId xmlns:a16="http://schemas.microsoft.com/office/drawing/2014/main" id="{89D70ECB-BEF2-13F1-EE29-130B7780A8AB}"/>
              </a:ext>
            </a:extLst>
          </p:cNvPr>
          <p:cNvSpPr>
            <a:spLocks noGrp="1"/>
          </p:cNvSpPr>
          <p:nvPr>
            <p:ph type="ftr" sz="quarter" idx="3"/>
          </p:nvPr>
        </p:nvSpPr>
        <p:spPr/>
        <p:txBody>
          <a:bodyPr/>
          <a:lstStyle/>
          <a:p>
            <a:r>
              <a:rPr lang="en-US" noProof="0" dirty="0" err="1"/>
              <a:t>Dokumentnummer</a:t>
            </a:r>
            <a:r>
              <a:rPr lang="en-US" noProof="0" dirty="0"/>
              <a:t>: F-0225697 | </a:t>
            </a:r>
            <a:r>
              <a:rPr lang="en-US" noProof="0" dirty="0" err="1"/>
              <a:t>Sekretessklass</a:t>
            </a:r>
            <a:r>
              <a:rPr lang="en-US" noProof="0" dirty="0"/>
              <a:t>: C1 – Public </a:t>
            </a:r>
            <a:endParaRPr lang="en-GB" noProof="0" dirty="0" err="1"/>
          </a:p>
        </p:txBody>
      </p:sp>
    </p:spTree>
    <p:extLst>
      <p:ext uri="{BB962C8B-B14F-4D97-AF65-F5344CB8AC3E}">
        <p14:creationId xmlns:p14="http://schemas.microsoft.com/office/powerpoint/2010/main" val="95737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3E67B2-FC46-F285-6118-E7789D94287F}"/>
              </a:ext>
            </a:extLst>
          </p:cNvPr>
          <p:cNvSpPr>
            <a:spLocks noGrp="1"/>
          </p:cNvSpPr>
          <p:nvPr>
            <p:ph type="title"/>
          </p:nvPr>
        </p:nvSpPr>
        <p:spPr>
          <a:xfrm>
            <a:off x="323851" y="190307"/>
            <a:ext cx="4176712" cy="733717"/>
          </a:xfrm>
        </p:spPr>
        <p:txBody>
          <a:bodyPr/>
          <a:lstStyle/>
          <a:p>
            <a:r>
              <a:rPr lang="sv-SE" dirty="0"/>
              <a:t>AUH in Forsmark</a:t>
            </a:r>
            <a:br>
              <a:rPr lang="sv-SE" dirty="0"/>
            </a:br>
            <a:endParaRPr lang="sv-SE" dirty="0"/>
          </a:p>
        </p:txBody>
      </p:sp>
      <p:sp>
        <p:nvSpPr>
          <p:cNvPr id="4" name="Platshållare för text 3">
            <a:extLst>
              <a:ext uri="{FF2B5EF4-FFF2-40B4-BE49-F238E27FC236}">
                <a16:creationId xmlns:a16="http://schemas.microsoft.com/office/drawing/2014/main" id="{A10C6B5C-C555-6FF4-6B0F-B4B54DD78F54}"/>
              </a:ext>
            </a:extLst>
          </p:cNvPr>
          <p:cNvSpPr>
            <a:spLocks noGrp="1"/>
          </p:cNvSpPr>
          <p:nvPr>
            <p:ph type="body" sz="quarter" idx="18"/>
          </p:nvPr>
        </p:nvSpPr>
        <p:spPr>
          <a:xfrm>
            <a:off x="323849" y="981776"/>
            <a:ext cx="4176711" cy="686279"/>
          </a:xfrm>
        </p:spPr>
        <p:txBody>
          <a:bodyPr/>
          <a:lstStyle/>
          <a:p>
            <a:r>
              <a:rPr lang="sv-SE" dirty="0" err="1"/>
              <a:t>Quarterly</a:t>
            </a:r>
            <a:r>
              <a:rPr lang="sv-SE" dirty="0"/>
              <a:t>, per </a:t>
            </a:r>
            <a:r>
              <a:rPr lang="sv-SE" dirty="0" err="1"/>
              <a:t>domain</a:t>
            </a:r>
            <a:r>
              <a:rPr lang="sv-SE" dirty="0"/>
              <a:t>. </a:t>
            </a:r>
            <a:r>
              <a:rPr lang="sv-SE" dirty="0" err="1"/>
              <a:t>Outage</a:t>
            </a:r>
            <a:r>
              <a:rPr lang="sv-SE" dirty="0"/>
              <a:t> </a:t>
            </a:r>
            <a:r>
              <a:rPr lang="sv-SE" dirty="0" err="1"/>
              <a:t>season</a:t>
            </a:r>
            <a:r>
              <a:rPr lang="sv-SE" dirty="0"/>
              <a:t> is apparent</a:t>
            </a:r>
          </a:p>
          <a:p>
            <a:pPr marL="171450" indent="-171450">
              <a:buFont typeface="Arial" panose="020B0604020202020204" pitchFamily="34" charset="0"/>
              <a:buChar char="•"/>
            </a:pPr>
            <a:r>
              <a:rPr lang="sv-SE" dirty="0"/>
              <a:t>I&amp;C-</a:t>
            </a:r>
            <a:r>
              <a:rPr lang="sv-SE" dirty="0" err="1"/>
              <a:t>heavy</a:t>
            </a:r>
            <a:endParaRPr lang="sv-SE" dirty="0"/>
          </a:p>
          <a:p>
            <a:pPr marL="171450" indent="-171450">
              <a:buFont typeface="Arial" panose="020B0604020202020204" pitchFamily="34" charset="0"/>
              <a:buChar char="•"/>
            </a:pPr>
            <a:r>
              <a:rPr lang="sv-SE" dirty="0" err="1"/>
              <a:t>Other</a:t>
            </a:r>
            <a:r>
              <a:rPr lang="sv-SE" dirty="0"/>
              <a:t> = bad </a:t>
            </a:r>
            <a:r>
              <a:rPr lang="sv-SE" dirty="0" err="1"/>
              <a:t>coding</a:t>
            </a:r>
            <a:r>
              <a:rPr lang="sv-SE" dirty="0"/>
              <a:t> / not </a:t>
            </a:r>
            <a:r>
              <a:rPr lang="sv-SE" dirty="0" err="1"/>
              <a:t>ageing</a:t>
            </a:r>
            <a:r>
              <a:rPr lang="sv-SE" dirty="0"/>
              <a:t> / not in-</a:t>
            </a:r>
            <a:r>
              <a:rPr lang="sv-SE" dirty="0" err="1"/>
              <a:t>scope</a:t>
            </a:r>
            <a:endParaRPr lang="sv-SE" dirty="0"/>
          </a:p>
          <a:p>
            <a:pPr marL="171450" indent="-171450">
              <a:buFont typeface="Arial" panose="020B0604020202020204" pitchFamily="34" charset="0"/>
              <a:buChar char="•"/>
            </a:pPr>
            <a:r>
              <a:rPr lang="sv-SE" dirty="0"/>
              <a:t>Active and passive </a:t>
            </a:r>
            <a:r>
              <a:rPr lang="sv-SE" dirty="0" err="1"/>
              <a:t>SSCs</a:t>
            </a:r>
            <a:endParaRPr lang="sv-SE" dirty="0"/>
          </a:p>
        </p:txBody>
      </p:sp>
      <p:graphicFrame>
        <p:nvGraphicFramePr>
          <p:cNvPr id="15" name="Platshållare för diagram 14">
            <a:extLst>
              <a:ext uri="{FF2B5EF4-FFF2-40B4-BE49-F238E27FC236}">
                <a16:creationId xmlns:a16="http://schemas.microsoft.com/office/drawing/2014/main" id="{2C807DBB-D382-384F-B0F7-4AEAAF6D45C8}"/>
              </a:ext>
            </a:extLst>
          </p:cNvPr>
          <p:cNvGraphicFramePr>
            <a:graphicFrameLocks noGrp="1"/>
          </p:cNvGraphicFramePr>
          <p:nvPr>
            <p:ph type="chart" sz="quarter" idx="15"/>
            <p:extLst>
              <p:ext uri="{D42A27DB-BD31-4B8C-83A1-F6EECF244321}">
                <p14:modId xmlns:p14="http://schemas.microsoft.com/office/powerpoint/2010/main" val="3854502219"/>
              </p:ext>
            </p:extLst>
          </p:nvPr>
        </p:nvGraphicFramePr>
        <p:xfrm>
          <a:off x="323850" y="1716088"/>
          <a:ext cx="4060825" cy="3074068"/>
        </p:xfrm>
        <a:graphic>
          <a:graphicData uri="http://schemas.openxmlformats.org/drawingml/2006/chart">
            <c:chart xmlns:c="http://schemas.openxmlformats.org/drawingml/2006/chart" xmlns:r="http://schemas.openxmlformats.org/officeDocument/2006/relationships" r:id="rId2"/>
          </a:graphicData>
        </a:graphic>
      </p:graphicFrame>
      <p:sp>
        <p:nvSpPr>
          <p:cNvPr id="6" name="Platshållare för text 5">
            <a:extLst>
              <a:ext uri="{FF2B5EF4-FFF2-40B4-BE49-F238E27FC236}">
                <a16:creationId xmlns:a16="http://schemas.microsoft.com/office/drawing/2014/main" id="{37D05BE6-5A91-015A-7A27-B25F03F912AB}"/>
              </a:ext>
            </a:extLst>
          </p:cNvPr>
          <p:cNvSpPr>
            <a:spLocks noGrp="1"/>
          </p:cNvSpPr>
          <p:nvPr>
            <p:ph type="body" sz="quarter" idx="20"/>
          </p:nvPr>
        </p:nvSpPr>
        <p:spPr>
          <a:xfrm>
            <a:off x="4789365" y="190307"/>
            <a:ext cx="3910915" cy="1475815"/>
          </a:xfrm>
        </p:spPr>
        <p:txBody>
          <a:bodyPr/>
          <a:lstStyle/>
          <a:p>
            <a:r>
              <a:rPr lang="sv-SE" dirty="0"/>
              <a:t>Rolling 12-month </a:t>
            </a:r>
            <a:r>
              <a:rPr lang="sv-SE" dirty="0" err="1"/>
              <a:t>schedule</a:t>
            </a:r>
            <a:endParaRPr lang="sv-SE" dirty="0"/>
          </a:p>
          <a:p>
            <a:pPr marL="171450" indent="-171450">
              <a:buFont typeface="Arial" panose="020B0604020202020204" pitchFamily="34" charset="0"/>
              <a:buChar char="•"/>
            </a:pPr>
            <a:r>
              <a:rPr lang="sv-SE" dirty="0" err="1"/>
              <a:t>Only</a:t>
            </a:r>
            <a:r>
              <a:rPr lang="sv-SE" dirty="0"/>
              <a:t> relevant </a:t>
            </a:r>
            <a:r>
              <a:rPr lang="sv-SE" dirty="0" err="1"/>
              <a:t>ageing</a:t>
            </a:r>
            <a:r>
              <a:rPr lang="sv-SE" dirty="0"/>
              <a:t> AUH</a:t>
            </a:r>
          </a:p>
          <a:p>
            <a:pPr marL="171450" indent="-171450">
              <a:buFont typeface="Arial" panose="020B0604020202020204" pitchFamily="34" charset="0"/>
              <a:buChar char="•"/>
            </a:pPr>
            <a:r>
              <a:rPr lang="sv-SE" dirty="0" err="1"/>
              <a:t>Unit</a:t>
            </a:r>
            <a:r>
              <a:rPr lang="sv-SE" dirty="0"/>
              <a:t> 2 </a:t>
            </a:r>
            <a:r>
              <a:rPr lang="sv-SE" dirty="0" err="1"/>
              <a:t>heavy</a:t>
            </a:r>
            <a:endParaRPr lang="sv-SE" dirty="0"/>
          </a:p>
        </p:txBody>
      </p:sp>
      <p:graphicFrame>
        <p:nvGraphicFramePr>
          <p:cNvPr id="18" name="Platshållare för diagram 17">
            <a:extLst>
              <a:ext uri="{FF2B5EF4-FFF2-40B4-BE49-F238E27FC236}">
                <a16:creationId xmlns:a16="http://schemas.microsoft.com/office/drawing/2014/main" id="{AF85FD91-6360-D0BC-02E0-9CB21327429F}"/>
              </a:ext>
            </a:extLst>
          </p:cNvPr>
          <p:cNvGraphicFramePr>
            <a:graphicFrameLocks noGrp="1"/>
          </p:cNvGraphicFramePr>
          <p:nvPr>
            <p:ph type="chart" sz="quarter" idx="26"/>
            <p:extLst>
              <p:ext uri="{D42A27DB-BD31-4B8C-83A1-F6EECF244321}">
                <p14:modId xmlns:p14="http://schemas.microsoft.com/office/powerpoint/2010/main" val="1988835150"/>
              </p:ext>
            </p:extLst>
          </p:nvPr>
        </p:nvGraphicFramePr>
        <p:xfrm>
          <a:off x="4789488" y="1716088"/>
          <a:ext cx="3906837" cy="3074068"/>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tshållare för datum 9">
            <a:extLst>
              <a:ext uri="{FF2B5EF4-FFF2-40B4-BE49-F238E27FC236}">
                <a16:creationId xmlns:a16="http://schemas.microsoft.com/office/drawing/2014/main" id="{B1006E17-FFBD-A21C-B809-68F48A7301FE}"/>
              </a:ext>
            </a:extLst>
          </p:cNvPr>
          <p:cNvSpPr>
            <a:spLocks noGrp="1"/>
          </p:cNvSpPr>
          <p:nvPr>
            <p:ph type="dt" sz="half" idx="10"/>
          </p:nvPr>
        </p:nvSpPr>
        <p:spPr/>
        <p:txBody>
          <a:bodyPr/>
          <a:lstStyle/>
          <a:p>
            <a:r>
              <a:rPr lang="sv-SE" noProof="0"/>
              <a:t>2024-06-06</a:t>
            </a:r>
            <a:endParaRPr lang="en-GB" noProof="0"/>
          </a:p>
        </p:txBody>
      </p:sp>
      <p:sp>
        <p:nvSpPr>
          <p:cNvPr id="11" name="Platshållare för bildnummer 10">
            <a:extLst>
              <a:ext uri="{FF2B5EF4-FFF2-40B4-BE49-F238E27FC236}">
                <a16:creationId xmlns:a16="http://schemas.microsoft.com/office/drawing/2014/main" id="{6A1115CD-9C3D-B2D4-2F32-B49759C6640F}"/>
              </a:ext>
            </a:extLst>
          </p:cNvPr>
          <p:cNvSpPr>
            <a:spLocks noGrp="1"/>
          </p:cNvSpPr>
          <p:nvPr>
            <p:ph type="sldNum" sz="quarter" idx="11"/>
          </p:nvPr>
        </p:nvSpPr>
        <p:spPr/>
        <p:txBody>
          <a:bodyPr/>
          <a:lstStyle/>
          <a:p>
            <a:fld id="{17CD396C-6A52-4D5A-BAE3-92A1CC3BBDE0}" type="slidenum">
              <a:rPr lang="en-GB" noProof="0" smtClean="0"/>
              <a:pPr/>
              <a:t>10</a:t>
            </a:fld>
            <a:endParaRPr lang="en-GB" noProof="0"/>
          </a:p>
        </p:txBody>
      </p:sp>
      <p:sp>
        <p:nvSpPr>
          <p:cNvPr id="12" name="Platshållare för sidfot 11">
            <a:extLst>
              <a:ext uri="{FF2B5EF4-FFF2-40B4-BE49-F238E27FC236}">
                <a16:creationId xmlns:a16="http://schemas.microsoft.com/office/drawing/2014/main" id="{586098B5-C1B2-5C7E-CF71-9AB3CA26A9DF}"/>
              </a:ext>
            </a:extLst>
          </p:cNvPr>
          <p:cNvSpPr>
            <a:spLocks noGrp="1"/>
          </p:cNvSpPr>
          <p:nvPr>
            <p:ph type="ftr" sz="quarter" idx="3"/>
          </p:nvPr>
        </p:nvSpPr>
        <p:spPr/>
        <p:txBody>
          <a:body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10435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B198E-7C01-EBDC-06AB-DDB2F696E47E}"/>
              </a:ext>
            </a:extLst>
          </p:cNvPr>
          <p:cNvSpPr>
            <a:spLocks noGrp="1"/>
          </p:cNvSpPr>
          <p:nvPr>
            <p:ph type="title"/>
          </p:nvPr>
        </p:nvSpPr>
        <p:spPr/>
        <p:txBody>
          <a:bodyPr/>
          <a:lstStyle/>
          <a:p>
            <a:r>
              <a:rPr lang="en-GB"/>
              <a:t>Challenges and areas for improvement</a:t>
            </a:r>
          </a:p>
        </p:txBody>
      </p:sp>
      <p:sp>
        <p:nvSpPr>
          <p:cNvPr id="4" name="Platshållare för text 3">
            <a:extLst>
              <a:ext uri="{FF2B5EF4-FFF2-40B4-BE49-F238E27FC236}">
                <a16:creationId xmlns:a16="http://schemas.microsoft.com/office/drawing/2014/main" id="{81AF9AE0-30A9-8DA8-6FD7-0B196C10ACA1}"/>
              </a:ext>
            </a:extLst>
          </p:cNvPr>
          <p:cNvSpPr>
            <a:spLocks noGrp="1"/>
          </p:cNvSpPr>
          <p:nvPr>
            <p:ph type="body" sz="quarter" idx="13"/>
          </p:nvPr>
        </p:nvSpPr>
        <p:spPr/>
        <p:txBody>
          <a:bodyPr/>
          <a:lstStyle/>
          <a:p>
            <a:r>
              <a:rPr lang="en-GB" dirty="0"/>
              <a:t>The feedback from the AMP-side is not yet effective. It is a challenge establishing ways to monitor programme effectiveness.</a:t>
            </a:r>
          </a:p>
          <a:p>
            <a:r>
              <a:rPr lang="en-GB" dirty="0"/>
              <a:t>Indicators on programme effectiveness need to be established on a commodity level, to pinpoint weak areas.</a:t>
            </a:r>
          </a:p>
        </p:txBody>
      </p:sp>
      <p:sp>
        <p:nvSpPr>
          <p:cNvPr id="5" name="Platshållare för text 4">
            <a:extLst>
              <a:ext uri="{FF2B5EF4-FFF2-40B4-BE49-F238E27FC236}">
                <a16:creationId xmlns:a16="http://schemas.microsoft.com/office/drawing/2014/main" id="{0D22C1D6-402C-AB78-9CC2-79479D7B2E9A}"/>
              </a:ext>
            </a:extLst>
          </p:cNvPr>
          <p:cNvSpPr>
            <a:spLocks noGrp="1"/>
          </p:cNvSpPr>
          <p:nvPr>
            <p:ph type="body" sz="quarter" idx="15"/>
          </p:nvPr>
        </p:nvSpPr>
        <p:spPr/>
        <p:txBody>
          <a:bodyPr/>
          <a:lstStyle/>
          <a:p>
            <a:r>
              <a:rPr lang="en-GB" dirty="0"/>
              <a:t>The awareness that ageing management in the long term need dedicated resources, to keep scope and AMR up to date, to be able to evaluate events and perform trend analysis and prepare mitigating or preventing measures in the plant, to avoid recurrence.</a:t>
            </a:r>
          </a:p>
          <a:p>
            <a:r>
              <a:rPr lang="en-GB" dirty="0"/>
              <a:t>Next step is LTE, beyond 60 years…</a:t>
            </a:r>
          </a:p>
        </p:txBody>
      </p:sp>
      <p:sp>
        <p:nvSpPr>
          <p:cNvPr id="6" name="Platshållare för datum 5">
            <a:extLst>
              <a:ext uri="{FF2B5EF4-FFF2-40B4-BE49-F238E27FC236}">
                <a16:creationId xmlns:a16="http://schemas.microsoft.com/office/drawing/2014/main" id="{4E130A12-F291-FE4F-6755-61809C240005}"/>
              </a:ext>
            </a:extLst>
          </p:cNvPr>
          <p:cNvSpPr>
            <a:spLocks noGrp="1"/>
          </p:cNvSpPr>
          <p:nvPr>
            <p:ph type="dt" sz="half" idx="2"/>
          </p:nvPr>
        </p:nvSpPr>
        <p:spPr/>
        <p:txBody>
          <a:bodyPr/>
          <a:lstStyle/>
          <a:p>
            <a:r>
              <a:rPr lang="sv-SE" noProof="0"/>
              <a:t>2024-06-06</a:t>
            </a:r>
            <a:endParaRPr lang="en-GB" noProof="0"/>
          </a:p>
        </p:txBody>
      </p:sp>
      <p:sp>
        <p:nvSpPr>
          <p:cNvPr id="7" name="Platshållare för bildnummer 6">
            <a:extLst>
              <a:ext uri="{FF2B5EF4-FFF2-40B4-BE49-F238E27FC236}">
                <a16:creationId xmlns:a16="http://schemas.microsoft.com/office/drawing/2014/main" id="{F0845A9B-D770-44B9-7EA4-9F37EA12722F}"/>
              </a:ext>
            </a:extLst>
          </p:cNvPr>
          <p:cNvSpPr>
            <a:spLocks noGrp="1"/>
          </p:cNvSpPr>
          <p:nvPr>
            <p:ph type="sldNum" sz="quarter" idx="4"/>
          </p:nvPr>
        </p:nvSpPr>
        <p:spPr/>
        <p:txBody>
          <a:bodyPr/>
          <a:lstStyle/>
          <a:p>
            <a:fld id="{17CD396C-6A52-4D5A-BAE3-92A1CC3BBDE0}" type="slidenum">
              <a:rPr lang="en-GB" noProof="0" smtClean="0"/>
              <a:pPr/>
              <a:t>11</a:t>
            </a:fld>
            <a:endParaRPr lang="en-GB" noProof="0"/>
          </a:p>
        </p:txBody>
      </p:sp>
      <p:sp>
        <p:nvSpPr>
          <p:cNvPr id="8" name="Platshållare för sidfot 7">
            <a:extLst>
              <a:ext uri="{FF2B5EF4-FFF2-40B4-BE49-F238E27FC236}">
                <a16:creationId xmlns:a16="http://schemas.microsoft.com/office/drawing/2014/main" id="{D27B99E8-F13A-A491-B503-78010298B2AC}"/>
              </a:ext>
            </a:extLst>
          </p:cNvPr>
          <p:cNvSpPr>
            <a:spLocks noGrp="1"/>
          </p:cNvSpPr>
          <p:nvPr>
            <p:ph type="ftr" sz="quarter" idx="3"/>
          </p:nvPr>
        </p:nvSpPr>
        <p:spPr/>
        <p:txBody>
          <a:body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07196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ED69B0E-6158-67F9-1AB4-9D5835069F6C}"/>
              </a:ext>
            </a:extLst>
          </p:cNvPr>
          <p:cNvSpPr>
            <a:spLocks noGrp="1"/>
          </p:cNvSpPr>
          <p:nvPr>
            <p:ph type="title"/>
          </p:nvPr>
        </p:nvSpPr>
        <p:spPr>
          <a:xfrm>
            <a:off x="1823729" y="127004"/>
            <a:ext cx="5616576" cy="692275"/>
          </a:xfrm>
        </p:spPr>
        <p:txBody>
          <a:bodyPr/>
          <a:lstStyle/>
          <a:p>
            <a:pPr algn="ctr"/>
            <a:r>
              <a:rPr lang="en-US" dirty="0"/>
              <a:t>Contact Details</a:t>
            </a:r>
            <a:endParaRPr lang="sv-SE" dirty="0"/>
          </a:p>
        </p:txBody>
      </p:sp>
      <p:sp>
        <p:nvSpPr>
          <p:cNvPr id="5" name="Platshållare för text 4">
            <a:extLst>
              <a:ext uri="{FF2B5EF4-FFF2-40B4-BE49-F238E27FC236}">
                <a16:creationId xmlns:a16="http://schemas.microsoft.com/office/drawing/2014/main" id="{7DBE9221-782D-3C37-665C-CABAECD1CF19}"/>
              </a:ext>
            </a:extLst>
          </p:cNvPr>
          <p:cNvSpPr>
            <a:spLocks noGrp="1"/>
          </p:cNvSpPr>
          <p:nvPr>
            <p:ph type="body" sz="quarter" idx="13"/>
          </p:nvPr>
        </p:nvSpPr>
        <p:spPr>
          <a:xfrm>
            <a:off x="435997" y="3212088"/>
            <a:ext cx="2948826" cy="1363014"/>
          </a:xfrm>
        </p:spPr>
        <p:txBody>
          <a:bodyPr/>
          <a:lstStyle/>
          <a:p>
            <a:pPr marL="0" indent="0" algn="ctr">
              <a:buNone/>
            </a:pPr>
            <a:r>
              <a:rPr lang="en-US" b="1" u="sng" dirty="0"/>
              <a:t>Joakim Thulin</a:t>
            </a:r>
          </a:p>
          <a:p>
            <a:pPr marL="0" indent="0">
              <a:buNone/>
            </a:pPr>
            <a:r>
              <a:rPr lang="en-US" b="1" dirty="0"/>
              <a:t>Specialist ageing management</a:t>
            </a:r>
          </a:p>
          <a:p>
            <a:pPr marL="0" indent="0">
              <a:buNone/>
            </a:pPr>
            <a:r>
              <a:rPr lang="en-US" dirty="0"/>
              <a:t>Forsmarks </a:t>
            </a:r>
            <a:r>
              <a:rPr lang="en-US" dirty="0" err="1"/>
              <a:t>Kraftgrupp</a:t>
            </a:r>
            <a:r>
              <a:rPr lang="en-US" dirty="0"/>
              <a:t> AB</a:t>
            </a:r>
          </a:p>
          <a:p>
            <a:pPr marL="0" indent="0">
              <a:buNone/>
            </a:pPr>
            <a:r>
              <a:rPr lang="sv-SE" dirty="0">
                <a:hlinkClick r:id="rId2"/>
              </a:rPr>
              <a:t>joakim.thulin@vattenfall.com</a:t>
            </a:r>
            <a:endParaRPr lang="sv-SE" dirty="0"/>
          </a:p>
          <a:p>
            <a:pPr marL="0" indent="0">
              <a:buNone/>
            </a:pPr>
            <a:r>
              <a:rPr lang="sv-SE" dirty="0"/>
              <a:t>+46702868519</a:t>
            </a:r>
          </a:p>
        </p:txBody>
      </p:sp>
      <p:sp>
        <p:nvSpPr>
          <p:cNvPr id="6" name="Platshållare för text 5">
            <a:extLst>
              <a:ext uri="{FF2B5EF4-FFF2-40B4-BE49-F238E27FC236}">
                <a16:creationId xmlns:a16="http://schemas.microsoft.com/office/drawing/2014/main" id="{46877832-B039-3E9A-D505-79E05B5C0E26}"/>
              </a:ext>
            </a:extLst>
          </p:cNvPr>
          <p:cNvSpPr>
            <a:spLocks noGrp="1"/>
          </p:cNvSpPr>
          <p:nvPr>
            <p:ph type="body" sz="quarter" idx="16"/>
          </p:nvPr>
        </p:nvSpPr>
        <p:spPr>
          <a:xfrm>
            <a:off x="5827486" y="3096779"/>
            <a:ext cx="3064863" cy="1593633"/>
          </a:xfrm>
        </p:spPr>
        <p:txBody>
          <a:bodyPr/>
          <a:lstStyle/>
          <a:p>
            <a:pPr marL="0" indent="0" algn="ctr">
              <a:buNone/>
            </a:pPr>
            <a:r>
              <a:rPr lang="en-US" b="1" u="sng" dirty="0"/>
              <a:t>Martin H</a:t>
            </a:r>
            <a:r>
              <a:rPr lang="sv-SE" b="1" u="sng" dirty="0"/>
              <a:t>äg</a:t>
            </a:r>
            <a:r>
              <a:rPr lang="en-US" b="1" u="sng" dirty="0" err="1"/>
              <a:t>glund</a:t>
            </a:r>
            <a:endParaRPr lang="en-US" b="1" u="sng" dirty="0"/>
          </a:p>
          <a:p>
            <a:pPr marL="0" indent="0">
              <a:buNone/>
            </a:pPr>
            <a:r>
              <a:rPr lang="en-US" b="1" dirty="0"/>
              <a:t>Manager system engineer electrical systems</a:t>
            </a:r>
          </a:p>
          <a:p>
            <a:pPr marL="0" indent="0">
              <a:buNone/>
            </a:pPr>
            <a:r>
              <a:rPr lang="en-US" dirty="0" err="1"/>
              <a:t>Forsmarks</a:t>
            </a:r>
            <a:r>
              <a:rPr lang="en-US" dirty="0"/>
              <a:t> </a:t>
            </a:r>
            <a:r>
              <a:rPr lang="en-US" dirty="0" err="1"/>
              <a:t>Kraftgrupp</a:t>
            </a:r>
            <a:r>
              <a:rPr lang="en-US" dirty="0"/>
              <a:t> AB</a:t>
            </a:r>
            <a:endParaRPr lang="sv-SE" dirty="0"/>
          </a:p>
          <a:p>
            <a:pPr marL="0" indent="0">
              <a:buNone/>
            </a:pPr>
            <a:r>
              <a:rPr lang="sv-SE" dirty="0">
                <a:hlinkClick r:id="rId3"/>
              </a:rPr>
              <a:t>Martin.hagglund2@vattenfall.com</a:t>
            </a:r>
            <a:endParaRPr lang="sv-SE" dirty="0"/>
          </a:p>
          <a:p>
            <a:pPr marL="0" indent="0">
              <a:buNone/>
            </a:pPr>
            <a:r>
              <a:rPr lang="sv-SE" dirty="0"/>
              <a:t>+46702581940</a:t>
            </a:r>
            <a:endParaRPr lang="en-US" dirty="0"/>
          </a:p>
        </p:txBody>
      </p:sp>
      <p:sp>
        <p:nvSpPr>
          <p:cNvPr id="7" name="Platshållare för datum 6">
            <a:extLst>
              <a:ext uri="{FF2B5EF4-FFF2-40B4-BE49-F238E27FC236}">
                <a16:creationId xmlns:a16="http://schemas.microsoft.com/office/drawing/2014/main" id="{9EB857C0-12FC-82F7-61D2-806175588A07}"/>
              </a:ext>
            </a:extLst>
          </p:cNvPr>
          <p:cNvSpPr>
            <a:spLocks noGrp="1"/>
          </p:cNvSpPr>
          <p:nvPr>
            <p:ph type="dt" sz="half" idx="2"/>
          </p:nvPr>
        </p:nvSpPr>
        <p:spPr/>
        <p:txBody>
          <a:bodyPr/>
          <a:lstStyle/>
          <a:p>
            <a:r>
              <a:rPr lang="sv-SE" noProof="0"/>
              <a:t>2024-06-06</a:t>
            </a:r>
            <a:endParaRPr lang="en-GB" noProof="0"/>
          </a:p>
        </p:txBody>
      </p:sp>
      <p:sp>
        <p:nvSpPr>
          <p:cNvPr id="8" name="Platshållare för bildnummer 7">
            <a:extLst>
              <a:ext uri="{FF2B5EF4-FFF2-40B4-BE49-F238E27FC236}">
                <a16:creationId xmlns:a16="http://schemas.microsoft.com/office/drawing/2014/main" id="{15F85CAD-53C3-0C66-184E-F72A3DDBEDFF}"/>
              </a:ext>
            </a:extLst>
          </p:cNvPr>
          <p:cNvSpPr>
            <a:spLocks noGrp="1"/>
          </p:cNvSpPr>
          <p:nvPr>
            <p:ph type="sldNum" sz="quarter" idx="4"/>
          </p:nvPr>
        </p:nvSpPr>
        <p:spPr/>
        <p:txBody>
          <a:bodyPr/>
          <a:lstStyle/>
          <a:p>
            <a:fld id="{17CD396C-6A52-4D5A-BAE3-92A1CC3BBDE0}" type="slidenum">
              <a:rPr lang="en-GB" noProof="0" smtClean="0"/>
              <a:pPr/>
              <a:t>12</a:t>
            </a:fld>
            <a:endParaRPr lang="en-GB" noProof="0"/>
          </a:p>
        </p:txBody>
      </p:sp>
      <p:sp>
        <p:nvSpPr>
          <p:cNvPr id="9" name="Platshållare för sidfot 8">
            <a:extLst>
              <a:ext uri="{FF2B5EF4-FFF2-40B4-BE49-F238E27FC236}">
                <a16:creationId xmlns:a16="http://schemas.microsoft.com/office/drawing/2014/main" id="{B8805175-1939-BBD6-2150-6593BF26DF50}"/>
              </a:ext>
            </a:extLst>
          </p:cNvPr>
          <p:cNvSpPr>
            <a:spLocks noGrp="1"/>
          </p:cNvSpPr>
          <p:nvPr>
            <p:ph type="ftr" sz="quarter" idx="3"/>
          </p:nvPr>
        </p:nvSpPr>
        <p:spPr/>
        <p:txBody>
          <a:bodyPr/>
          <a:lstStyle/>
          <a:p>
            <a:r>
              <a:rPr lang="en-US" noProof="0"/>
              <a:t>Dokumentnummer: F-0225697 | Sekretessklass: C1 – Public </a:t>
            </a:r>
            <a:endParaRPr lang="en-GB" noProof="0" dirty="0"/>
          </a:p>
        </p:txBody>
      </p:sp>
      <p:pic>
        <p:nvPicPr>
          <p:cNvPr id="10" name="Bildobjekt 9">
            <a:extLst>
              <a:ext uri="{FF2B5EF4-FFF2-40B4-BE49-F238E27FC236}">
                <a16:creationId xmlns:a16="http://schemas.microsoft.com/office/drawing/2014/main" id="{BC111A7B-9DB4-29C4-631E-88EE6ABCC3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29721" y="1466532"/>
            <a:ext cx="1188016" cy="1287312"/>
          </a:xfrm>
          <a:prstGeom prst="rect">
            <a:avLst/>
          </a:prstGeom>
        </p:spPr>
      </p:pic>
      <p:pic>
        <p:nvPicPr>
          <p:cNvPr id="12" name="Bildobjekt 11">
            <a:extLst>
              <a:ext uri="{FF2B5EF4-FFF2-40B4-BE49-F238E27FC236}">
                <a16:creationId xmlns:a16="http://schemas.microsoft.com/office/drawing/2014/main" id="{A166725E-F956-891C-D3D4-81F8664EEE4F}"/>
              </a:ext>
            </a:extLst>
          </p:cNvPr>
          <p:cNvPicPr>
            <a:picLocks noChangeAspect="1"/>
          </p:cNvPicPr>
          <p:nvPr/>
        </p:nvPicPr>
        <p:blipFill>
          <a:blip r:embed="rId5"/>
          <a:stretch>
            <a:fillRect/>
          </a:stretch>
        </p:blipFill>
        <p:spPr>
          <a:xfrm>
            <a:off x="6610338" y="1158924"/>
            <a:ext cx="1188017" cy="1902528"/>
          </a:xfrm>
          <a:prstGeom prst="rect">
            <a:avLst/>
          </a:prstGeom>
        </p:spPr>
      </p:pic>
    </p:spTree>
    <p:extLst>
      <p:ext uri="{BB962C8B-B14F-4D97-AF65-F5344CB8AC3E}">
        <p14:creationId xmlns:p14="http://schemas.microsoft.com/office/powerpoint/2010/main" val="145850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39D0CBC-473C-26B0-A488-2EAD8880CF75}"/>
              </a:ext>
            </a:extLst>
          </p:cNvPr>
          <p:cNvSpPr>
            <a:spLocks noGrp="1"/>
          </p:cNvSpPr>
          <p:nvPr>
            <p:ph type="title"/>
          </p:nvPr>
        </p:nvSpPr>
        <p:spPr>
          <a:xfrm>
            <a:off x="1665847" y="172060"/>
            <a:ext cx="5616574" cy="625283"/>
          </a:xfrm>
        </p:spPr>
        <p:txBody>
          <a:bodyPr/>
          <a:lstStyle/>
          <a:p>
            <a:pPr algn="ctr"/>
            <a:r>
              <a:rPr lang="en-US" dirty="0"/>
              <a:t>Presented by</a:t>
            </a:r>
          </a:p>
        </p:txBody>
      </p:sp>
      <p:sp>
        <p:nvSpPr>
          <p:cNvPr id="5" name="Platshållare för datum 4">
            <a:extLst>
              <a:ext uri="{FF2B5EF4-FFF2-40B4-BE49-F238E27FC236}">
                <a16:creationId xmlns:a16="http://schemas.microsoft.com/office/drawing/2014/main" id="{D5DFAF83-1A92-9485-0D41-E6F6D6F75FC0}"/>
              </a:ext>
            </a:extLst>
          </p:cNvPr>
          <p:cNvSpPr>
            <a:spLocks noGrp="1"/>
          </p:cNvSpPr>
          <p:nvPr>
            <p:ph type="dt" sz="half" idx="2"/>
          </p:nvPr>
        </p:nvSpPr>
        <p:spPr/>
        <p:txBody>
          <a:bodyPr/>
          <a:lstStyle/>
          <a:p>
            <a:r>
              <a:rPr lang="sv-SE" noProof="0"/>
              <a:t>2024-06-06</a:t>
            </a:r>
            <a:endParaRPr lang="en-GB" noProof="0"/>
          </a:p>
        </p:txBody>
      </p:sp>
      <p:sp>
        <p:nvSpPr>
          <p:cNvPr id="6" name="Platshållare för bildnummer 5">
            <a:extLst>
              <a:ext uri="{FF2B5EF4-FFF2-40B4-BE49-F238E27FC236}">
                <a16:creationId xmlns:a16="http://schemas.microsoft.com/office/drawing/2014/main" id="{CF5E1AE2-C7FE-3E8A-59D9-4C3011222011}"/>
              </a:ext>
            </a:extLst>
          </p:cNvPr>
          <p:cNvSpPr>
            <a:spLocks noGrp="1"/>
          </p:cNvSpPr>
          <p:nvPr>
            <p:ph type="sldNum" sz="quarter" idx="4"/>
          </p:nvPr>
        </p:nvSpPr>
        <p:spPr/>
        <p:txBody>
          <a:bodyPr/>
          <a:lstStyle/>
          <a:p>
            <a:fld id="{17CD396C-6A52-4D5A-BAE3-92A1CC3BBDE0}" type="slidenum">
              <a:rPr lang="en-GB" noProof="0" smtClean="0"/>
              <a:pPr/>
              <a:t>2</a:t>
            </a:fld>
            <a:endParaRPr lang="en-GB" noProof="0"/>
          </a:p>
        </p:txBody>
      </p:sp>
      <p:sp>
        <p:nvSpPr>
          <p:cNvPr id="7" name="Platshållare för sidfot 6">
            <a:extLst>
              <a:ext uri="{FF2B5EF4-FFF2-40B4-BE49-F238E27FC236}">
                <a16:creationId xmlns:a16="http://schemas.microsoft.com/office/drawing/2014/main" id="{2D42D7D5-ED47-79AC-51CC-354541FAD157}"/>
              </a:ext>
            </a:extLst>
          </p:cNvPr>
          <p:cNvSpPr>
            <a:spLocks noGrp="1"/>
          </p:cNvSpPr>
          <p:nvPr>
            <p:ph type="ftr" sz="quarter" idx="3"/>
          </p:nvPr>
        </p:nvSpPr>
        <p:spPr/>
        <p:txBody>
          <a:bodyPr/>
          <a:lstStyle/>
          <a:p>
            <a:r>
              <a:rPr lang="en-US" noProof="0"/>
              <a:t>Dokumentnummer: F-0225697 | Sekretessklass: C1 – Public </a:t>
            </a:r>
            <a:endParaRPr lang="en-GB" noProof="0"/>
          </a:p>
        </p:txBody>
      </p:sp>
      <p:pic>
        <p:nvPicPr>
          <p:cNvPr id="1026" name="Picture 2">
            <a:extLst>
              <a:ext uri="{FF2B5EF4-FFF2-40B4-BE49-F238E27FC236}">
                <a16:creationId xmlns:a16="http://schemas.microsoft.com/office/drawing/2014/main" id="{DC4CCD91-06BE-D600-1B27-F5458B2A62EB}"/>
              </a:ext>
            </a:extLst>
          </p:cNvPr>
          <p:cNvPicPr>
            <a:picLocks noGrp="1" noChangeAspect="1" noChangeArrowheads="1"/>
          </p:cNvPicPr>
          <p:nvPr>
            <p:ph type="pic" sz="quarter" idx="15"/>
          </p:nvPr>
        </p:nvPicPr>
        <p:blipFill rotWithShape="1">
          <a:blip r:embed="rId3" cstate="print">
            <a:extLst>
              <a:ext uri="{28A0092B-C50C-407E-A947-70E740481C1C}">
                <a14:useLocalDpi xmlns:a14="http://schemas.microsoft.com/office/drawing/2010/main" val="0"/>
              </a:ext>
            </a:extLst>
          </a:blip>
          <a:srcRect l="26915" r="3669"/>
          <a:stretch/>
        </p:blipFill>
        <p:spPr bwMode="auto">
          <a:xfrm>
            <a:off x="250352" y="1344569"/>
            <a:ext cx="2554841" cy="27626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FB667259-4BCE-63C4-AABD-F7ECCF54FA67}"/>
              </a:ext>
            </a:extLst>
          </p:cNvPr>
          <p:cNvSpPr txBox="1"/>
          <p:nvPr/>
        </p:nvSpPr>
        <p:spPr>
          <a:xfrm>
            <a:off x="2825784" y="1344569"/>
            <a:ext cx="1524001" cy="3327675"/>
          </a:xfrm>
          <a:prstGeom prst="rect">
            <a:avLst/>
          </a:prstGeom>
          <a:noFill/>
        </p:spPr>
        <p:txBody>
          <a:bodyPr wrap="none" rtlCol="0">
            <a:noAutofit/>
          </a:bodyPr>
          <a:lstStyle/>
          <a:p>
            <a:pPr algn="l"/>
            <a:r>
              <a:rPr lang="sv-SE" sz="1400" b="1" u="sng" dirty="0"/>
              <a:t>Joakim Thulin</a:t>
            </a:r>
          </a:p>
          <a:p>
            <a:pPr algn="l"/>
            <a:r>
              <a:rPr lang="sv-SE" sz="1400" dirty="0"/>
              <a:t>- Plant specialist,</a:t>
            </a:r>
          </a:p>
          <a:p>
            <a:pPr algn="l"/>
            <a:r>
              <a:rPr lang="sv-SE" sz="1400" dirty="0"/>
              <a:t>   </a:t>
            </a:r>
            <a:r>
              <a:rPr lang="sv-SE" sz="1400" dirty="0" err="1"/>
              <a:t>Ageing</a:t>
            </a:r>
            <a:r>
              <a:rPr lang="sv-SE" sz="1400" dirty="0"/>
              <a:t> </a:t>
            </a:r>
            <a:r>
              <a:rPr lang="sv-SE" sz="1400" dirty="0" err="1"/>
              <a:t>Mgmt</a:t>
            </a:r>
            <a:endParaRPr lang="sv-SE" sz="1400" dirty="0"/>
          </a:p>
          <a:p>
            <a:pPr algn="l"/>
            <a:endParaRPr lang="sv-SE" sz="1400" dirty="0"/>
          </a:p>
          <a:p>
            <a:pPr algn="l"/>
            <a:r>
              <a:rPr lang="sv-SE" sz="1400" dirty="0"/>
              <a:t>- </a:t>
            </a:r>
            <a:r>
              <a:rPr lang="sv-SE" sz="1400" dirty="0" err="1"/>
              <a:t>Mech</a:t>
            </a:r>
            <a:r>
              <a:rPr lang="sv-SE" sz="1400" dirty="0"/>
              <a:t>. </a:t>
            </a:r>
            <a:r>
              <a:rPr lang="sv-SE" sz="1400" dirty="0" err="1"/>
              <a:t>engineer</a:t>
            </a:r>
            <a:endParaRPr lang="sv-SE" sz="1400" dirty="0"/>
          </a:p>
          <a:p>
            <a:pPr algn="l"/>
            <a:endParaRPr lang="sv-SE" sz="1400" dirty="0"/>
          </a:p>
          <a:p>
            <a:pPr algn="l"/>
            <a:r>
              <a:rPr lang="sv-SE" sz="1400" dirty="0"/>
              <a:t>- 29 </a:t>
            </a:r>
            <a:r>
              <a:rPr lang="sv-SE" sz="1400" dirty="0" err="1"/>
              <a:t>years</a:t>
            </a:r>
            <a:r>
              <a:rPr lang="sv-SE" sz="1400" dirty="0"/>
              <a:t> in the</a:t>
            </a:r>
          </a:p>
          <a:p>
            <a:pPr algn="l"/>
            <a:r>
              <a:rPr lang="sv-SE" sz="1400" dirty="0"/>
              <a:t>  </a:t>
            </a:r>
            <a:r>
              <a:rPr lang="sv-SE" sz="1400" dirty="0" err="1"/>
              <a:t>nuc</a:t>
            </a:r>
            <a:r>
              <a:rPr lang="sv-SE" sz="1400" dirty="0"/>
              <a:t>. Industry</a:t>
            </a:r>
          </a:p>
          <a:p>
            <a:pPr algn="l"/>
            <a:endParaRPr lang="sv-SE" sz="1400" dirty="0"/>
          </a:p>
          <a:p>
            <a:pPr algn="l"/>
            <a:r>
              <a:rPr lang="sv-SE" sz="1400" dirty="0"/>
              <a:t>- </a:t>
            </a:r>
            <a:r>
              <a:rPr lang="sv-SE" sz="1400" dirty="0" err="1"/>
              <a:t>Currently</a:t>
            </a:r>
            <a:r>
              <a:rPr lang="sv-SE" sz="1400" dirty="0"/>
              <a:t> no </a:t>
            </a:r>
            <a:r>
              <a:rPr lang="sv-SE" sz="1400" dirty="0" err="1"/>
              <a:t>beard</a:t>
            </a:r>
            <a:endParaRPr lang="sv-SE" sz="1400" dirty="0"/>
          </a:p>
        </p:txBody>
      </p:sp>
      <p:pic>
        <p:nvPicPr>
          <p:cNvPr id="8" name="Bildobjekt 7">
            <a:extLst>
              <a:ext uri="{FF2B5EF4-FFF2-40B4-BE49-F238E27FC236}">
                <a16:creationId xmlns:a16="http://schemas.microsoft.com/office/drawing/2014/main" id="{330C153C-2B1B-8BB2-AE3F-502866E0FEB8}"/>
              </a:ext>
            </a:extLst>
          </p:cNvPr>
          <p:cNvPicPr>
            <a:picLocks noChangeAspect="1"/>
          </p:cNvPicPr>
          <p:nvPr/>
        </p:nvPicPr>
        <p:blipFill>
          <a:blip r:embed="rId4"/>
          <a:stretch>
            <a:fillRect/>
          </a:stretch>
        </p:blipFill>
        <p:spPr>
          <a:xfrm>
            <a:off x="6492704" y="1344569"/>
            <a:ext cx="2046682" cy="3277622"/>
          </a:xfrm>
          <a:prstGeom prst="rect">
            <a:avLst/>
          </a:prstGeom>
        </p:spPr>
      </p:pic>
      <p:sp>
        <p:nvSpPr>
          <p:cNvPr id="11" name="textruta 10">
            <a:extLst>
              <a:ext uri="{FF2B5EF4-FFF2-40B4-BE49-F238E27FC236}">
                <a16:creationId xmlns:a16="http://schemas.microsoft.com/office/drawing/2014/main" id="{62B6C6E3-5BA0-0D66-15B4-E24582CD3B86}"/>
              </a:ext>
            </a:extLst>
          </p:cNvPr>
          <p:cNvSpPr txBox="1"/>
          <p:nvPr/>
        </p:nvSpPr>
        <p:spPr>
          <a:xfrm>
            <a:off x="4370376" y="1344569"/>
            <a:ext cx="2122328" cy="3277621"/>
          </a:xfrm>
          <a:prstGeom prst="rect">
            <a:avLst/>
          </a:prstGeom>
          <a:noFill/>
        </p:spPr>
        <p:txBody>
          <a:bodyPr wrap="none" rtlCol="0">
            <a:noAutofit/>
          </a:bodyPr>
          <a:lstStyle/>
          <a:p>
            <a:pPr algn="l"/>
            <a:r>
              <a:rPr lang="sv-SE" sz="1400" b="1" u="sng" dirty="0"/>
              <a:t>Martin Hägglund</a:t>
            </a:r>
          </a:p>
          <a:p>
            <a:pPr algn="l"/>
            <a:r>
              <a:rPr lang="en-US" sz="1400" dirty="0"/>
              <a:t>- Manager system health</a:t>
            </a:r>
          </a:p>
          <a:p>
            <a:pPr algn="l"/>
            <a:r>
              <a:rPr lang="en-US" sz="1400" dirty="0"/>
              <a:t>  Electrical systems</a:t>
            </a:r>
          </a:p>
          <a:p>
            <a:pPr algn="l"/>
            <a:endParaRPr lang="en-US" sz="1400" dirty="0"/>
          </a:p>
          <a:p>
            <a:pPr algn="l"/>
            <a:r>
              <a:rPr lang="en-US" sz="1400" dirty="0"/>
              <a:t>- Marine engineer</a:t>
            </a:r>
          </a:p>
          <a:p>
            <a:pPr algn="l"/>
            <a:r>
              <a:rPr lang="en-US" sz="1400" dirty="0"/>
              <a:t> </a:t>
            </a:r>
          </a:p>
          <a:p>
            <a:pPr algn="l"/>
            <a:r>
              <a:rPr lang="en-US" sz="1400" dirty="0"/>
              <a:t>- 26 years experience in</a:t>
            </a:r>
          </a:p>
          <a:p>
            <a:pPr algn="l"/>
            <a:r>
              <a:rPr lang="en-US" sz="1400" dirty="0"/>
              <a:t>  nuclear industry </a:t>
            </a:r>
          </a:p>
        </p:txBody>
      </p:sp>
    </p:spTree>
    <p:extLst>
      <p:ext uri="{BB962C8B-B14F-4D97-AF65-F5344CB8AC3E}">
        <p14:creationId xmlns:p14="http://schemas.microsoft.com/office/powerpoint/2010/main" val="298561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bild 14">
            <a:extLst>
              <a:ext uri="{FF2B5EF4-FFF2-40B4-BE49-F238E27FC236}">
                <a16:creationId xmlns:a16="http://schemas.microsoft.com/office/drawing/2014/main" id="{7D01FF14-D947-D0E4-EA65-EBD52A059702}"/>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a:stretch/>
        </p:blipFill>
        <p:spPr>
          <a:xfrm>
            <a:off x="4643439" y="158750"/>
            <a:ext cx="4321272" cy="4681538"/>
          </a:xfrm>
        </p:spPr>
      </p:pic>
      <p:sp>
        <p:nvSpPr>
          <p:cNvPr id="6" name="Platshållare för datum 5">
            <a:extLst>
              <a:ext uri="{FF2B5EF4-FFF2-40B4-BE49-F238E27FC236}">
                <a16:creationId xmlns:a16="http://schemas.microsoft.com/office/drawing/2014/main" id="{44A8365A-07A2-07B7-4D1D-3BA1BC43EFA9}"/>
              </a:ext>
            </a:extLst>
          </p:cNvPr>
          <p:cNvSpPr>
            <a:spLocks noGrp="1"/>
          </p:cNvSpPr>
          <p:nvPr>
            <p:ph type="dt" sz="half" idx="2"/>
          </p:nvPr>
        </p:nvSpPr>
        <p:spPr/>
        <p:txBody>
          <a:bodyPr rtlCol="0"/>
          <a:lstStyle/>
          <a:p>
            <a:pPr rtl="0"/>
            <a:r>
              <a:rPr lang="sv-SE" noProof="0"/>
              <a:t>2024-06-06</a:t>
            </a:r>
            <a:endParaRPr lang="en-GB" noProof="0"/>
          </a:p>
        </p:txBody>
      </p:sp>
      <p:sp>
        <p:nvSpPr>
          <p:cNvPr id="7" name="Platshållare för bildnummer 6">
            <a:extLst>
              <a:ext uri="{FF2B5EF4-FFF2-40B4-BE49-F238E27FC236}">
                <a16:creationId xmlns:a16="http://schemas.microsoft.com/office/drawing/2014/main" id="{A82D7ABE-3CDC-1284-580C-B39562B8F83B}"/>
              </a:ext>
            </a:extLst>
          </p:cNvPr>
          <p:cNvSpPr>
            <a:spLocks noGrp="1"/>
          </p:cNvSpPr>
          <p:nvPr>
            <p:ph type="sldNum" sz="quarter" idx="4"/>
          </p:nvPr>
        </p:nvSpPr>
        <p:spPr/>
        <p:txBody>
          <a:bodyPr rtlCol="0"/>
          <a:lstStyle/>
          <a:p>
            <a:pPr rtl="0"/>
            <a:fld id="{17CD396C-6A52-4D5A-BAE3-92A1CC3BBDE0}" type="slidenum">
              <a:rPr lang="en-GB" noProof="0" smtClean="0"/>
              <a:pPr rtl="0"/>
              <a:t>3</a:t>
            </a:fld>
            <a:endParaRPr lang="en-GB" noProof="0"/>
          </a:p>
        </p:txBody>
      </p:sp>
      <p:sp>
        <p:nvSpPr>
          <p:cNvPr id="8" name="Platshållare för sidfot 7">
            <a:extLst>
              <a:ext uri="{FF2B5EF4-FFF2-40B4-BE49-F238E27FC236}">
                <a16:creationId xmlns:a16="http://schemas.microsoft.com/office/drawing/2014/main" id="{54B6253F-8B92-8CE0-47CF-F81D0044F097}"/>
              </a:ext>
            </a:extLst>
          </p:cNvPr>
          <p:cNvSpPr>
            <a:spLocks noGrp="1"/>
          </p:cNvSpPr>
          <p:nvPr>
            <p:ph type="ftr" sz="quarter" idx="3"/>
          </p:nvPr>
        </p:nvSpPr>
        <p:spPr/>
        <p:txBody>
          <a:bodyPr rtlCol="0"/>
          <a:lstStyle/>
          <a:p>
            <a:pPr rtl="0"/>
            <a:r>
              <a:rPr lang="en-GB" noProof="0"/>
              <a:t>Dokumentnummer: F-0225697 | Sekretessklass: C1 – Public </a:t>
            </a:r>
            <a:endParaRPr lang="en-gb" noProof="0"/>
          </a:p>
        </p:txBody>
      </p:sp>
      <p:sp>
        <p:nvSpPr>
          <p:cNvPr id="9" name="Rubrik 1">
            <a:extLst>
              <a:ext uri="{FF2B5EF4-FFF2-40B4-BE49-F238E27FC236}">
                <a16:creationId xmlns:a16="http://schemas.microsoft.com/office/drawing/2014/main" id="{3C18DD99-19F0-E0E7-3FEF-620F508B9685}"/>
              </a:ext>
            </a:extLst>
          </p:cNvPr>
          <p:cNvSpPr>
            <a:spLocks noGrp="1"/>
          </p:cNvSpPr>
          <p:nvPr>
            <p:ph type="title"/>
          </p:nvPr>
        </p:nvSpPr>
        <p:spPr>
          <a:xfrm>
            <a:off x="248837" y="1344731"/>
            <a:ext cx="4176713" cy="2018827"/>
          </a:xfrm>
        </p:spPr>
        <p:txBody>
          <a:bodyPr rtlCol="0"/>
          <a:lstStyle/>
          <a:p>
            <a:pPr algn="ctr" rtl="0"/>
            <a:r>
              <a:rPr lang="en-gb" dirty="0"/>
              <a:t>Forsmark NPP!</a:t>
            </a:r>
            <a:br>
              <a:rPr lang="en-gb" dirty="0"/>
            </a:br>
            <a:r>
              <a:rPr lang="en-gb" dirty="0"/>
              <a:t>Sweden's largest electricity producer</a:t>
            </a:r>
            <a:endParaRPr lang="sv-SE" sz="3000" dirty="0"/>
          </a:p>
        </p:txBody>
      </p:sp>
      <p:sp>
        <p:nvSpPr>
          <p:cNvPr id="10" name="Platshållare för text 2">
            <a:extLst>
              <a:ext uri="{FF2B5EF4-FFF2-40B4-BE49-F238E27FC236}">
                <a16:creationId xmlns:a16="http://schemas.microsoft.com/office/drawing/2014/main" id="{8F3C1F69-BA78-9750-F871-11300A8BDE94}"/>
              </a:ext>
            </a:extLst>
          </p:cNvPr>
          <p:cNvSpPr txBox="1">
            <a:spLocks/>
          </p:cNvSpPr>
          <p:nvPr/>
        </p:nvSpPr>
        <p:spPr>
          <a:xfrm>
            <a:off x="305750" y="3590768"/>
            <a:ext cx="4176712" cy="633806"/>
          </a:xfrm>
          <a:prstGeom prst="rect">
            <a:avLst/>
          </a:prstGeom>
        </p:spPr>
        <p:txBody>
          <a:bodyPr vert="horz" lIns="90000" tIns="45720" rIns="21600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a:spcBef>
                <a:spcPct val="25000"/>
              </a:spcBef>
              <a:buFont typeface="Arial" panose="020B0604020202020204" pitchFamily="34" charset="0"/>
              <a:buNone/>
              <a:tabLst>
                <a:tab pos="2779713" algn="l"/>
                <a:tab pos="4384675" algn="r"/>
                <a:tab pos="4567238" algn="l"/>
              </a:tabLst>
              <a:defRPr/>
            </a:pPr>
            <a:r>
              <a:rPr lang="en-gb" b="1" dirty="0">
                <a:latin typeface="Arial" pitchFamily="34" charset="0"/>
              </a:rPr>
              <a:t>24 TWh – electricity for just over three </a:t>
            </a:r>
            <a:br>
              <a:rPr lang="en-gb" b="1" dirty="0">
                <a:latin typeface="Arial" pitchFamily="34" charset="0"/>
              </a:rPr>
            </a:br>
            <a:r>
              <a:rPr lang="en-gb" b="1" dirty="0">
                <a:latin typeface="Arial" pitchFamily="34" charset="0"/>
              </a:rPr>
              <a:t>cities the size of Stockholm</a:t>
            </a:r>
          </a:p>
        </p:txBody>
      </p:sp>
      <p:pic>
        <p:nvPicPr>
          <p:cNvPr id="11" name="Bildobjekt 10">
            <a:extLst>
              <a:ext uri="{FF2B5EF4-FFF2-40B4-BE49-F238E27FC236}">
                <a16:creationId xmlns:a16="http://schemas.microsoft.com/office/drawing/2014/main" id="{6EA80550-2E8F-BC55-29C6-35B9824ED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4274" y="158750"/>
            <a:ext cx="925838" cy="925838"/>
          </a:xfrm>
          <a:prstGeom prst="rect">
            <a:avLst/>
          </a:prstGeom>
        </p:spPr>
      </p:pic>
      <p:sp>
        <p:nvSpPr>
          <p:cNvPr id="2" name="Platshållare för text 2">
            <a:extLst>
              <a:ext uri="{FF2B5EF4-FFF2-40B4-BE49-F238E27FC236}">
                <a16:creationId xmlns:a16="http://schemas.microsoft.com/office/drawing/2014/main" id="{82507431-DEA0-535F-1BA0-2CEE2798A213}"/>
              </a:ext>
            </a:extLst>
          </p:cNvPr>
          <p:cNvSpPr txBox="1">
            <a:spLocks/>
          </p:cNvSpPr>
          <p:nvPr/>
        </p:nvSpPr>
        <p:spPr>
          <a:xfrm>
            <a:off x="305750" y="2914046"/>
            <a:ext cx="4176712" cy="585672"/>
          </a:xfrm>
          <a:prstGeom prst="rect">
            <a:avLst/>
          </a:prstGeom>
        </p:spPr>
        <p:txBody>
          <a:bodyPr vert="horz" lIns="90000" tIns="45720" rIns="21600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a:spcBef>
                <a:spcPct val="25000"/>
              </a:spcBef>
              <a:buFont typeface="Arial" panose="020B0604020202020204" pitchFamily="34" charset="0"/>
              <a:buNone/>
              <a:tabLst>
                <a:tab pos="2779713" algn="l"/>
                <a:tab pos="4384675" algn="r"/>
                <a:tab pos="4567238" algn="l"/>
              </a:tabLst>
              <a:defRPr/>
            </a:pPr>
            <a:r>
              <a:rPr lang="en-gb" sz="1600" dirty="0">
                <a:latin typeface="Arial" pitchFamily="34" charset="0"/>
              </a:rPr>
              <a:t>Every sixth lamp in </a:t>
            </a:r>
            <a:r>
              <a:rPr lang="en-GB" sz="1600" dirty="0">
                <a:latin typeface="Arial" pitchFamily="34" charset="0"/>
              </a:rPr>
              <a:t>S</a:t>
            </a:r>
            <a:r>
              <a:rPr lang="en-gb" sz="1600" dirty="0">
                <a:latin typeface="Arial" pitchFamily="34" charset="0"/>
              </a:rPr>
              <a:t>weden is lit by Forsmark</a:t>
            </a:r>
          </a:p>
        </p:txBody>
      </p:sp>
    </p:spTree>
    <p:extLst>
      <p:ext uri="{BB962C8B-B14F-4D97-AF65-F5344CB8AC3E}">
        <p14:creationId xmlns:p14="http://schemas.microsoft.com/office/powerpoint/2010/main" val="193754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C4EEBFA-63DC-07CB-E020-92927E60FB0E}"/>
              </a:ext>
            </a:extLst>
          </p:cNvPr>
          <p:cNvSpPr>
            <a:spLocks noGrp="1"/>
          </p:cNvSpPr>
          <p:nvPr>
            <p:ph type="dt" sz="half" idx="2"/>
          </p:nvPr>
        </p:nvSpPr>
        <p:spPr/>
        <p:txBody>
          <a:bodyPr rtlCol="0"/>
          <a:lstStyle/>
          <a:p>
            <a:pPr rtl="0"/>
            <a:r>
              <a:rPr lang="sv-SE" noProof="0"/>
              <a:t>2024-06-06</a:t>
            </a:r>
            <a:endParaRPr lang="en-GB" noProof="0"/>
          </a:p>
        </p:txBody>
      </p:sp>
      <p:sp>
        <p:nvSpPr>
          <p:cNvPr id="5" name="Platshållare för bildnummer 4">
            <a:extLst>
              <a:ext uri="{FF2B5EF4-FFF2-40B4-BE49-F238E27FC236}">
                <a16:creationId xmlns:a16="http://schemas.microsoft.com/office/drawing/2014/main" id="{888E0635-0107-05CF-1D3D-07E6D329952E}"/>
              </a:ext>
            </a:extLst>
          </p:cNvPr>
          <p:cNvSpPr>
            <a:spLocks noGrp="1"/>
          </p:cNvSpPr>
          <p:nvPr>
            <p:ph type="sldNum" sz="quarter" idx="4"/>
          </p:nvPr>
        </p:nvSpPr>
        <p:spPr/>
        <p:txBody>
          <a:bodyPr rtlCol="0"/>
          <a:lstStyle/>
          <a:p>
            <a:pPr rtl="0"/>
            <a:fld id="{17CD396C-6A52-4D5A-BAE3-92A1CC3BBDE0}" type="slidenum">
              <a:rPr lang="en-GB" noProof="0" smtClean="0"/>
              <a:pPr rtl="0"/>
              <a:t>4</a:t>
            </a:fld>
            <a:endParaRPr lang="en-GB" noProof="0"/>
          </a:p>
        </p:txBody>
      </p:sp>
      <p:sp>
        <p:nvSpPr>
          <p:cNvPr id="6" name="Platshållare för sidfot 5">
            <a:extLst>
              <a:ext uri="{FF2B5EF4-FFF2-40B4-BE49-F238E27FC236}">
                <a16:creationId xmlns:a16="http://schemas.microsoft.com/office/drawing/2014/main" id="{2A569592-E083-A569-9141-C61599FBE2AE}"/>
              </a:ext>
            </a:extLst>
          </p:cNvPr>
          <p:cNvSpPr>
            <a:spLocks noGrp="1"/>
          </p:cNvSpPr>
          <p:nvPr>
            <p:ph type="ftr" sz="quarter" idx="3"/>
          </p:nvPr>
        </p:nvSpPr>
        <p:spPr/>
        <p:txBody>
          <a:bodyPr rtlCol="0"/>
          <a:lstStyle/>
          <a:p>
            <a:pPr rtl="0"/>
            <a:r>
              <a:rPr lang="en-GB" noProof="0"/>
              <a:t>Dokumentnummer: F-0225697 | Sekretessklass: C1 – Public </a:t>
            </a:r>
            <a:endParaRPr lang="en-gb" noProof="0"/>
          </a:p>
        </p:txBody>
      </p:sp>
      <p:sp>
        <p:nvSpPr>
          <p:cNvPr id="15" name="Rubrik 14">
            <a:extLst>
              <a:ext uri="{FF2B5EF4-FFF2-40B4-BE49-F238E27FC236}">
                <a16:creationId xmlns:a16="http://schemas.microsoft.com/office/drawing/2014/main" id="{29724A75-F5C5-0E1B-C205-A2C354C254A5}"/>
              </a:ext>
            </a:extLst>
          </p:cNvPr>
          <p:cNvSpPr>
            <a:spLocks noGrp="1"/>
          </p:cNvSpPr>
          <p:nvPr>
            <p:ph type="title"/>
          </p:nvPr>
        </p:nvSpPr>
        <p:spPr>
          <a:xfrm>
            <a:off x="100" y="414037"/>
            <a:ext cx="9144000" cy="763544"/>
          </a:xfrm>
        </p:spPr>
        <p:txBody>
          <a:bodyPr rtlCol="0"/>
          <a:lstStyle/>
          <a:p>
            <a:pPr algn="ctr" rtl="0"/>
            <a:r>
              <a:rPr lang="en-gb" dirty="0"/>
              <a:t>High level of supply through the ages</a:t>
            </a:r>
          </a:p>
        </p:txBody>
      </p:sp>
      <p:sp>
        <p:nvSpPr>
          <p:cNvPr id="7" name="textruta 6">
            <a:extLst>
              <a:ext uri="{FF2B5EF4-FFF2-40B4-BE49-F238E27FC236}">
                <a16:creationId xmlns:a16="http://schemas.microsoft.com/office/drawing/2014/main" id="{6480B1BA-415C-EAF3-9F8B-1882A064CEF2}"/>
              </a:ext>
            </a:extLst>
          </p:cNvPr>
          <p:cNvSpPr txBox="1"/>
          <p:nvPr/>
        </p:nvSpPr>
        <p:spPr>
          <a:xfrm>
            <a:off x="278166" y="2436490"/>
            <a:ext cx="720080" cy="276999"/>
          </a:xfrm>
          <a:prstGeom prst="rect">
            <a:avLst/>
          </a:prstGeom>
          <a:noFill/>
        </p:spPr>
        <p:txBody>
          <a:bodyPr wrap="square" rtlCol="0">
            <a:spAutoFit/>
          </a:bodyPr>
          <a:lstStyle/>
          <a:p>
            <a:pPr rtl="0"/>
            <a:r>
              <a:rPr lang="en-gb" sz="1200" dirty="0">
                <a:solidFill>
                  <a:srgbClr val="000000"/>
                </a:solidFill>
                <a:latin typeface="+mj-lt"/>
              </a:rPr>
              <a:t>TWh</a:t>
            </a:r>
            <a:endParaRPr lang="sv-SE" sz="1100" dirty="0">
              <a:solidFill>
                <a:srgbClr val="000000"/>
              </a:solidFill>
              <a:latin typeface="+mj-lt"/>
            </a:endParaRPr>
          </a:p>
        </p:txBody>
      </p:sp>
      <p:graphicFrame>
        <p:nvGraphicFramePr>
          <p:cNvPr id="9" name="Diagram 8">
            <a:extLst>
              <a:ext uri="{FF2B5EF4-FFF2-40B4-BE49-F238E27FC236}">
                <a16:creationId xmlns:a16="http://schemas.microsoft.com/office/drawing/2014/main" id="{37915F65-C5E8-16E8-4DE3-B95EA933269D}"/>
              </a:ext>
            </a:extLst>
          </p:cNvPr>
          <p:cNvGraphicFramePr>
            <a:graphicFrameLocks/>
          </p:cNvGraphicFramePr>
          <p:nvPr>
            <p:extLst>
              <p:ext uri="{D42A27DB-BD31-4B8C-83A1-F6EECF244321}">
                <p14:modId xmlns:p14="http://schemas.microsoft.com/office/powerpoint/2010/main" val="1844934577"/>
              </p:ext>
            </p:extLst>
          </p:nvPr>
        </p:nvGraphicFramePr>
        <p:xfrm>
          <a:off x="685800" y="629587"/>
          <a:ext cx="7772400" cy="28315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31">
            <a:extLst>
              <a:ext uri="{FF2B5EF4-FFF2-40B4-BE49-F238E27FC236}">
                <a16:creationId xmlns:a16="http://schemas.microsoft.com/office/drawing/2014/main" id="{FCCBC30C-EE2B-0D55-7696-66EB56251CA1}"/>
              </a:ext>
            </a:extLst>
          </p:cNvPr>
          <p:cNvSpPr txBox="1">
            <a:spLocks noChangeArrowheads="1"/>
          </p:cNvSpPr>
          <p:nvPr/>
        </p:nvSpPr>
        <p:spPr bwMode="auto">
          <a:xfrm>
            <a:off x="4572000" y="3731087"/>
            <a:ext cx="918767" cy="369332"/>
          </a:xfrm>
          <a:prstGeom prst="rect">
            <a:avLst/>
          </a:prstGeom>
          <a:solidFill>
            <a:schemeClr val="bg2">
              <a:lumMod val="40000"/>
              <a:lumOff val="60000"/>
            </a:schemeClr>
          </a:solidFill>
          <a:ln w="9525">
            <a:solidFill>
              <a:schemeClr val="tx1"/>
            </a:solid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altLang="sv-SE" sz="900" dirty="0"/>
              <a:t>SKIFS2004:1</a:t>
            </a:r>
            <a:br>
              <a:rPr lang="sv-SE" altLang="sv-SE" sz="900" dirty="0"/>
            </a:br>
            <a:r>
              <a:rPr lang="sv-SE" altLang="sv-SE" sz="900" dirty="0"/>
              <a:t>5kap 3§</a:t>
            </a:r>
          </a:p>
        </p:txBody>
      </p:sp>
      <p:sp>
        <p:nvSpPr>
          <p:cNvPr id="3" name="Pil: nedåt 2">
            <a:extLst>
              <a:ext uri="{FF2B5EF4-FFF2-40B4-BE49-F238E27FC236}">
                <a16:creationId xmlns:a16="http://schemas.microsoft.com/office/drawing/2014/main" id="{80B94F2A-0BA2-F26A-B5F2-9EA57622E2E5}"/>
              </a:ext>
            </a:extLst>
          </p:cNvPr>
          <p:cNvSpPr/>
          <p:nvPr/>
        </p:nvSpPr>
        <p:spPr>
          <a:xfrm rot="10800000">
            <a:off x="4862651" y="3361756"/>
            <a:ext cx="337463" cy="3693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3C73DAB1-9F5F-2AF3-0D3A-838304F52EA0}"/>
              </a:ext>
            </a:extLst>
          </p:cNvPr>
          <p:cNvSpPr txBox="1"/>
          <p:nvPr/>
        </p:nvSpPr>
        <p:spPr>
          <a:xfrm>
            <a:off x="358987" y="3731087"/>
            <a:ext cx="914400" cy="914400"/>
          </a:xfrm>
          <a:prstGeom prst="rect">
            <a:avLst/>
          </a:prstGeom>
          <a:noFill/>
        </p:spPr>
        <p:txBody>
          <a:bodyPr wrap="none" rtlCol="0">
            <a:noAutofit/>
          </a:bodyPr>
          <a:lstStyle/>
          <a:p>
            <a:pPr algn="l"/>
            <a:r>
              <a:rPr lang="sv-SE" sz="1400" dirty="0"/>
              <a:t>Forsmark 1</a:t>
            </a:r>
          </a:p>
          <a:p>
            <a:pPr algn="l"/>
            <a:r>
              <a:rPr lang="sv-SE" sz="1400" dirty="0"/>
              <a:t>Forsmark 2</a:t>
            </a:r>
          </a:p>
          <a:p>
            <a:pPr algn="l"/>
            <a:r>
              <a:rPr lang="sv-SE" sz="1400" dirty="0"/>
              <a:t>Forsmark 3</a:t>
            </a:r>
          </a:p>
        </p:txBody>
      </p:sp>
      <p:sp>
        <p:nvSpPr>
          <p:cNvPr id="10" name="Rektangel 9">
            <a:extLst>
              <a:ext uri="{FF2B5EF4-FFF2-40B4-BE49-F238E27FC236}">
                <a16:creationId xmlns:a16="http://schemas.microsoft.com/office/drawing/2014/main" id="{F460CDF1-9025-4ED0-ABAD-1BCCF1D8722B}"/>
              </a:ext>
            </a:extLst>
          </p:cNvPr>
          <p:cNvSpPr/>
          <p:nvPr/>
        </p:nvSpPr>
        <p:spPr>
          <a:xfrm>
            <a:off x="223520" y="4240112"/>
            <a:ext cx="135467" cy="138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2DB6FAF-288B-B56B-AC51-564CAF0FE714}"/>
              </a:ext>
            </a:extLst>
          </p:cNvPr>
          <p:cNvSpPr/>
          <p:nvPr/>
        </p:nvSpPr>
        <p:spPr>
          <a:xfrm>
            <a:off x="210432" y="4014922"/>
            <a:ext cx="135467" cy="1386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A36D6F2-A2E7-C1DF-F29D-40BF3F04BECE}"/>
              </a:ext>
            </a:extLst>
          </p:cNvPr>
          <p:cNvSpPr/>
          <p:nvPr/>
        </p:nvSpPr>
        <p:spPr>
          <a:xfrm>
            <a:off x="216976" y="3817672"/>
            <a:ext cx="135467" cy="1386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
            <a:extLst>
              <a:ext uri="{FF2B5EF4-FFF2-40B4-BE49-F238E27FC236}">
                <a16:creationId xmlns:a16="http://schemas.microsoft.com/office/drawing/2014/main" id="{493D65CA-2A56-3192-0169-F8209813E5E2}"/>
              </a:ext>
            </a:extLst>
          </p:cNvPr>
          <p:cNvSpPr txBox="1"/>
          <p:nvPr/>
        </p:nvSpPr>
        <p:spPr>
          <a:xfrm rot="16200000">
            <a:off x="7046584" y="2901650"/>
            <a:ext cx="553629" cy="287446"/>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1200" b="1" dirty="0"/>
              <a:t>F1- LTO</a:t>
            </a:r>
          </a:p>
        </p:txBody>
      </p:sp>
      <p:sp>
        <p:nvSpPr>
          <p:cNvPr id="14" name="textruta 1">
            <a:extLst>
              <a:ext uri="{FF2B5EF4-FFF2-40B4-BE49-F238E27FC236}">
                <a16:creationId xmlns:a16="http://schemas.microsoft.com/office/drawing/2014/main" id="{6087D54A-F4C0-9242-FD14-1D87C9CC48C8}"/>
              </a:ext>
            </a:extLst>
          </p:cNvPr>
          <p:cNvSpPr txBox="1"/>
          <p:nvPr/>
        </p:nvSpPr>
        <p:spPr>
          <a:xfrm rot="16200000">
            <a:off x="7190306" y="2351621"/>
            <a:ext cx="553630" cy="287446"/>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1200" b="1" dirty="0"/>
              <a:t>F2-LTO</a:t>
            </a:r>
          </a:p>
        </p:txBody>
      </p:sp>
      <p:sp>
        <p:nvSpPr>
          <p:cNvPr id="16" name="textruta 1">
            <a:extLst>
              <a:ext uri="{FF2B5EF4-FFF2-40B4-BE49-F238E27FC236}">
                <a16:creationId xmlns:a16="http://schemas.microsoft.com/office/drawing/2014/main" id="{B94FE9FA-CA85-E041-D379-BD38C293C758}"/>
              </a:ext>
            </a:extLst>
          </p:cNvPr>
          <p:cNvSpPr txBox="1"/>
          <p:nvPr/>
        </p:nvSpPr>
        <p:spPr>
          <a:xfrm rot="16200000">
            <a:off x="7683609" y="1800273"/>
            <a:ext cx="553630" cy="287446"/>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1200" b="1" dirty="0"/>
              <a:t>F3 -  LTO</a:t>
            </a:r>
          </a:p>
        </p:txBody>
      </p:sp>
      <p:sp>
        <p:nvSpPr>
          <p:cNvPr id="21" name="textruta 20">
            <a:extLst>
              <a:ext uri="{FF2B5EF4-FFF2-40B4-BE49-F238E27FC236}">
                <a16:creationId xmlns:a16="http://schemas.microsoft.com/office/drawing/2014/main" id="{1D64717D-FA8A-F1BA-0C30-0B99EB909CF4}"/>
              </a:ext>
            </a:extLst>
          </p:cNvPr>
          <p:cNvSpPr txBox="1"/>
          <p:nvPr/>
        </p:nvSpPr>
        <p:spPr>
          <a:xfrm>
            <a:off x="4241394" y="4350519"/>
            <a:ext cx="1917439" cy="419628"/>
          </a:xfrm>
          <a:prstGeom prst="rect">
            <a:avLst/>
          </a:prstGeom>
          <a:noFill/>
        </p:spPr>
        <p:txBody>
          <a:bodyPr wrap="none" rtlCol="0">
            <a:noAutofit/>
          </a:bodyPr>
          <a:lstStyle/>
          <a:p>
            <a:pPr algn="l"/>
            <a:r>
              <a:rPr lang="sv-SE" sz="1400" dirty="0"/>
              <a:t>Preparation for LTO</a:t>
            </a:r>
          </a:p>
        </p:txBody>
      </p:sp>
      <p:sp>
        <p:nvSpPr>
          <p:cNvPr id="22" name="textruta 33">
            <a:extLst>
              <a:ext uri="{FF2B5EF4-FFF2-40B4-BE49-F238E27FC236}">
                <a16:creationId xmlns:a16="http://schemas.microsoft.com/office/drawing/2014/main" id="{F5D46A2B-E13F-2E75-5E5B-94F3D5377C14}"/>
              </a:ext>
            </a:extLst>
          </p:cNvPr>
          <p:cNvSpPr txBox="1">
            <a:spLocks noChangeArrowheads="1"/>
          </p:cNvSpPr>
          <p:nvPr/>
        </p:nvSpPr>
        <p:spPr bwMode="auto">
          <a:xfrm rot="16200000">
            <a:off x="6324433" y="3891436"/>
            <a:ext cx="845103" cy="230832"/>
          </a:xfrm>
          <a:prstGeom prst="rect">
            <a:avLst/>
          </a:prstGeom>
          <a:solidFill>
            <a:schemeClr val="accent2">
              <a:lumMod val="40000"/>
              <a:lumOff val="60000"/>
            </a:schemeClr>
          </a:solidFill>
          <a:ln w="9525">
            <a:solidFill>
              <a:schemeClr val="tx1"/>
            </a:solidFill>
            <a:miter lim="800000"/>
            <a:headEnd/>
            <a:tailEnd/>
          </a:ln>
        </p:spPr>
        <p:txBody>
          <a:bodyPr wrap="none">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sv-SE" altLang="sv-SE" sz="900" dirty="0"/>
              <a:t>Pre - SALTO</a:t>
            </a:r>
          </a:p>
        </p:txBody>
      </p:sp>
      <p:sp>
        <p:nvSpPr>
          <p:cNvPr id="23" name="textruta 33">
            <a:extLst>
              <a:ext uri="{FF2B5EF4-FFF2-40B4-BE49-F238E27FC236}">
                <a16:creationId xmlns:a16="http://schemas.microsoft.com/office/drawing/2014/main" id="{9AF78F24-1194-5798-D9D0-813E4FF7A6CF}"/>
              </a:ext>
            </a:extLst>
          </p:cNvPr>
          <p:cNvSpPr txBox="1">
            <a:spLocks noChangeArrowheads="1"/>
          </p:cNvSpPr>
          <p:nvPr/>
        </p:nvSpPr>
        <p:spPr bwMode="auto">
          <a:xfrm rot="16200000">
            <a:off x="6761667" y="3915543"/>
            <a:ext cx="845103" cy="230832"/>
          </a:xfrm>
          <a:prstGeom prst="rect">
            <a:avLst/>
          </a:prstGeom>
          <a:solidFill>
            <a:schemeClr val="accent2">
              <a:lumMod val="40000"/>
              <a:lumOff val="60000"/>
            </a:schemeClr>
          </a:solidFill>
          <a:ln w="9525">
            <a:solidFill>
              <a:schemeClr val="tx1"/>
            </a:solidFill>
            <a:miter lim="800000"/>
            <a:headEnd/>
            <a:tailEnd/>
          </a:ln>
        </p:spPr>
        <p:txBody>
          <a:bodyPr wrap="none">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sv-SE" altLang="sv-SE" sz="900" dirty="0"/>
              <a:t>Pre - SALTO</a:t>
            </a:r>
          </a:p>
        </p:txBody>
      </p:sp>
      <p:sp>
        <p:nvSpPr>
          <p:cNvPr id="24" name="textruta 33">
            <a:extLst>
              <a:ext uri="{FF2B5EF4-FFF2-40B4-BE49-F238E27FC236}">
                <a16:creationId xmlns:a16="http://schemas.microsoft.com/office/drawing/2014/main" id="{35D650D4-33BF-A11C-541A-EBCD360BE184}"/>
              </a:ext>
            </a:extLst>
          </p:cNvPr>
          <p:cNvSpPr txBox="1">
            <a:spLocks noChangeArrowheads="1"/>
          </p:cNvSpPr>
          <p:nvPr/>
        </p:nvSpPr>
        <p:spPr bwMode="auto">
          <a:xfrm rot="16200000">
            <a:off x="7458319" y="3775055"/>
            <a:ext cx="562975" cy="230832"/>
          </a:xfrm>
          <a:prstGeom prst="rect">
            <a:avLst/>
          </a:prstGeom>
          <a:solidFill>
            <a:schemeClr val="accent2">
              <a:lumMod val="40000"/>
              <a:lumOff val="60000"/>
            </a:schemeClr>
          </a:solidFill>
          <a:ln w="9525">
            <a:solidFill>
              <a:schemeClr val="tx1"/>
            </a:solidFill>
            <a:miter lim="800000"/>
            <a:headEnd/>
            <a:tailEnd/>
          </a:ln>
        </p:spPr>
        <p:txBody>
          <a:bodyPr wrap="none">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sv-SE" altLang="sv-SE" sz="900" dirty="0"/>
              <a:t>SALTO</a:t>
            </a:r>
          </a:p>
        </p:txBody>
      </p:sp>
      <p:sp>
        <p:nvSpPr>
          <p:cNvPr id="25" name="Pil: höger 24">
            <a:extLst>
              <a:ext uri="{FF2B5EF4-FFF2-40B4-BE49-F238E27FC236}">
                <a16:creationId xmlns:a16="http://schemas.microsoft.com/office/drawing/2014/main" id="{FB27E923-DB88-7DDB-2B5B-20145DD45F27}"/>
              </a:ext>
            </a:extLst>
          </p:cNvPr>
          <p:cNvSpPr/>
          <p:nvPr/>
        </p:nvSpPr>
        <p:spPr>
          <a:xfrm rot="16200000">
            <a:off x="6608131" y="3374194"/>
            <a:ext cx="277707" cy="115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il: höger 25">
            <a:extLst>
              <a:ext uri="{FF2B5EF4-FFF2-40B4-BE49-F238E27FC236}">
                <a16:creationId xmlns:a16="http://schemas.microsoft.com/office/drawing/2014/main" id="{8F98BC09-2187-9F0E-5FBF-645B80DDE530}"/>
              </a:ext>
            </a:extLst>
          </p:cNvPr>
          <p:cNvSpPr/>
          <p:nvPr/>
        </p:nvSpPr>
        <p:spPr>
          <a:xfrm rot="16200000">
            <a:off x="7042918" y="3401435"/>
            <a:ext cx="277707" cy="115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Pil: höger 26">
            <a:extLst>
              <a:ext uri="{FF2B5EF4-FFF2-40B4-BE49-F238E27FC236}">
                <a16:creationId xmlns:a16="http://schemas.microsoft.com/office/drawing/2014/main" id="{3B5BCE37-49F6-E5E5-7D5E-108BB3FB68FB}"/>
              </a:ext>
            </a:extLst>
          </p:cNvPr>
          <p:cNvSpPr/>
          <p:nvPr/>
        </p:nvSpPr>
        <p:spPr>
          <a:xfrm rot="16200000">
            <a:off x="7620248" y="3416947"/>
            <a:ext cx="277707" cy="115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587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579466-F084-D41C-427C-B139FA28ECB7}"/>
              </a:ext>
            </a:extLst>
          </p:cNvPr>
          <p:cNvSpPr>
            <a:spLocks noGrp="1"/>
          </p:cNvSpPr>
          <p:nvPr>
            <p:ph type="title"/>
          </p:nvPr>
        </p:nvSpPr>
        <p:spPr>
          <a:xfrm>
            <a:off x="590548" y="297000"/>
            <a:ext cx="7056440" cy="472725"/>
          </a:xfrm>
        </p:spPr>
        <p:txBody>
          <a:bodyPr/>
          <a:lstStyle/>
          <a:p>
            <a:pPr algn="ctr"/>
            <a:r>
              <a:rPr lang="en-US" dirty="0"/>
              <a:t>Our winding road of LTO Preparation</a:t>
            </a:r>
            <a:br>
              <a:rPr lang="en-US" dirty="0"/>
            </a:br>
            <a:br>
              <a:rPr lang="en-US" dirty="0"/>
            </a:br>
            <a:endParaRPr lang="en-US" dirty="0"/>
          </a:p>
        </p:txBody>
      </p:sp>
      <p:sp>
        <p:nvSpPr>
          <p:cNvPr id="4" name="Platshållare för datum 3">
            <a:extLst>
              <a:ext uri="{FF2B5EF4-FFF2-40B4-BE49-F238E27FC236}">
                <a16:creationId xmlns:a16="http://schemas.microsoft.com/office/drawing/2014/main" id="{DAADE47E-5970-3336-E7D9-4181354F34D4}"/>
              </a:ext>
            </a:extLst>
          </p:cNvPr>
          <p:cNvSpPr>
            <a:spLocks noGrp="1"/>
          </p:cNvSpPr>
          <p:nvPr>
            <p:ph type="dt" sz="half" idx="2"/>
          </p:nvPr>
        </p:nvSpPr>
        <p:spPr/>
        <p:txBody>
          <a:bodyPr/>
          <a:lstStyle/>
          <a:p>
            <a:r>
              <a:rPr lang="sv-SE" noProof="0"/>
              <a:t>2024-06-06</a:t>
            </a:r>
            <a:endParaRPr lang="en-GB" noProof="0"/>
          </a:p>
        </p:txBody>
      </p:sp>
      <p:sp>
        <p:nvSpPr>
          <p:cNvPr id="5" name="Platshållare för bildnummer 4">
            <a:extLst>
              <a:ext uri="{FF2B5EF4-FFF2-40B4-BE49-F238E27FC236}">
                <a16:creationId xmlns:a16="http://schemas.microsoft.com/office/drawing/2014/main" id="{F81F7ADA-AAFA-8C0A-D649-39EF311F5884}"/>
              </a:ext>
            </a:extLst>
          </p:cNvPr>
          <p:cNvSpPr>
            <a:spLocks noGrp="1"/>
          </p:cNvSpPr>
          <p:nvPr>
            <p:ph type="sldNum" sz="quarter" idx="4"/>
          </p:nvPr>
        </p:nvSpPr>
        <p:spPr/>
        <p:txBody>
          <a:bodyPr/>
          <a:lstStyle/>
          <a:p>
            <a:fld id="{17CD396C-6A52-4D5A-BAE3-92A1CC3BBDE0}" type="slidenum">
              <a:rPr lang="en-GB" noProof="0" smtClean="0"/>
              <a:pPr/>
              <a:t>5</a:t>
            </a:fld>
            <a:endParaRPr lang="en-GB" noProof="0"/>
          </a:p>
        </p:txBody>
      </p:sp>
      <p:sp>
        <p:nvSpPr>
          <p:cNvPr id="6" name="Platshållare för sidfot 5">
            <a:extLst>
              <a:ext uri="{FF2B5EF4-FFF2-40B4-BE49-F238E27FC236}">
                <a16:creationId xmlns:a16="http://schemas.microsoft.com/office/drawing/2014/main" id="{4C345A27-43FA-AAB0-211F-741D74F55F13}"/>
              </a:ext>
            </a:extLst>
          </p:cNvPr>
          <p:cNvSpPr>
            <a:spLocks noGrp="1"/>
          </p:cNvSpPr>
          <p:nvPr>
            <p:ph type="ftr" sz="quarter" idx="3"/>
          </p:nvPr>
        </p:nvSpPr>
        <p:spPr/>
        <p:txBody>
          <a:bodyPr/>
          <a:lstStyle/>
          <a:p>
            <a:r>
              <a:rPr lang="en-US" noProof="0"/>
              <a:t>Dokumentnummer: F-0225697 | Sekretessklass: C1 – Public </a:t>
            </a:r>
            <a:endParaRPr lang="en-GB" noProof="0"/>
          </a:p>
        </p:txBody>
      </p:sp>
      <p:sp>
        <p:nvSpPr>
          <p:cNvPr id="7" name="textruta 6">
            <a:extLst>
              <a:ext uri="{FF2B5EF4-FFF2-40B4-BE49-F238E27FC236}">
                <a16:creationId xmlns:a16="http://schemas.microsoft.com/office/drawing/2014/main" id="{4EBFC44D-A30C-82F6-45DB-CC3AAB5E7462}"/>
              </a:ext>
            </a:extLst>
          </p:cNvPr>
          <p:cNvSpPr txBox="1"/>
          <p:nvPr/>
        </p:nvSpPr>
        <p:spPr>
          <a:xfrm>
            <a:off x="247651" y="871902"/>
            <a:ext cx="8610600" cy="3798774"/>
          </a:xfrm>
          <a:prstGeom prst="rect">
            <a:avLst/>
          </a:prstGeom>
          <a:noFill/>
        </p:spPr>
        <p:txBody>
          <a:bodyPr wrap="none" rtlCol="0">
            <a:noAutofit/>
          </a:bodyPr>
          <a:lstStyle/>
          <a:p>
            <a:pPr algn="l"/>
            <a:r>
              <a:rPr lang="en-US" sz="1400" dirty="0"/>
              <a:t>Our first step in the LTO preparations 2006-2012 to implement living aging management partly failed</a:t>
            </a:r>
          </a:p>
          <a:p>
            <a:pPr algn="l"/>
            <a:r>
              <a:rPr lang="en-US" sz="1400" dirty="0"/>
              <a:t>	- Why? We did only the central part of the living aging management of the PDCA-circle</a:t>
            </a:r>
          </a:p>
          <a:p>
            <a:pPr algn="l"/>
            <a:r>
              <a:rPr lang="en-US" sz="1400" dirty="0"/>
              <a:t>	“Understand and document aging of SSC” </a:t>
            </a:r>
          </a:p>
          <a:p>
            <a:pPr algn="l"/>
            <a:r>
              <a:rPr lang="en-US" sz="1400" dirty="0"/>
              <a:t>	- Around 100 aging analyses were created and stored on the shelf</a:t>
            </a:r>
          </a:p>
          <a:p>
            <a:pPr algn="l"/>
            <a:r>
              <a:rPr lang="en-US" sz="1400" dirty="0"/>
              <a:t>	- Only one department worked with the Issues – no cross functional work over the departments </a:t>
            </a:r>
          </a:p>
          <a:p>
            <a:pPr algn="l"/>
            <a:endParaRPr lang="en-US" sz="1400" dirty="0"/>
          </a:p>
          <a:p>
            <a:pPr algn="l"/>
            <a:r>
              <a:rPr lang="en-US" sz="1400" dirty="0"/>
              <a:t>Our second step 2012 was to set up a company – instruction for aging </a:t>
            </a:r>
          </a:p>
          <a:p>
            <a:pPr algn="l"/>
            <a:r>
              <a:rPr lang="en-US" sz="1400" dirty="0"/>
              <a:t>	- “you should do this, and report to them?! </a:t>
            </a:r>
          </a:p>
          <a:p>
            <a:pPr algn="l"/>
            <a:r>
              <a:rPr lang="en-US" sz="1400" dirty="0"/>
              <a:t>	- Do you think that worked? </a:t>
            </a:r>
          </a:p>
          <a:p>
            <a:pPr algn="l"/>
            <a:endParaRPr lang="en-US" sz="1400" dirty="0"/>
          </a:p>
          <a:p>
            <a:r>
              <a:rPr lang="en-US" sz="1400" dirty="0"/>
              <a:t>In our third step we moved the responsibility for aging to the new” engineering department</a:t>
            </a:r>
          </a:p>
          <a:p>
            <a:r>
              <a:rPr lang="en-US" sz="1400" dirty="0"/>
              <a:t>	- We formed an LTO-project </a:t>
            </a:r>
          </a:p>
          <a:p>
            <a:r>
              <a:rPr lang="en-US" sz="1400" dirty="0"/>
              <a:t>	- All departments were involved but the actual work was mainly preformed by consultants mainly</a:t>
            </a:r>
          </a:p>
          <a:p>
            <a:r>
              <a:rPr lang="en-US" sz="1400" dirty="0"/>
              <a:t>	- No physical farmwork was created to work together - The organization set-up should be enough?</a:t>
            </a:r>
          </a:p>
          <a:p>
            <a:endParaRPr lang="en-US" sz="1400" dirty="0"/>
          </a:p>
          <a:p>
            <a:r>
              <a:rPr lang="en-US" sz="1400" dirty="0"/>
              <a:t>the following planed SALTO 2019 was change to a Pre-SALTO. Way?</a:t>
            </a:r>
          </a:p>
          <a:p>
            <a:r>
              <a:rPr lang="en-US" sz="1400" dirty="0"/>
              <a:t>	Mainly because the shortcomings in the “living aging management” </a:t>
            </a:r>
          </a:p>
          <a:p>
            <a:r>
              <a:rPr lang="en-US" sz="1400" dirty="0"/>
              <a:t> </a:t>
            </a:r>
          </a:p>
          <a:p>
            <a:pPr algn="l"/>
            <a:endParaRPr lang="en-US" sz="1400" dirty="0"/>
          </a:p>
        </p:txBody>
      </p:sp>
    </p:spTree>
    <p:extLst>
      <p:ext uri="{BB962C8B-B14F-4D97-AF65-F5344CB8AC3E}">
        <p14:creationId xmlns:p14="http://schemas.microsoft.com/office/powerpoint/2010/main" val="250703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E5E5-F3A6-0920-C7AD-D9D88AEDCEDF}"/>
              </a:ext>
            </a:extLst>
          </p:cNvPr>
          <p:cNvSpPr>
            <a:spLocks noGrp="1"/>
          </p:cNvSpPr>
          <p:nvPr>
            <p:ph type="title"/>
          </p:nvPr>
        </p:nvSpPr>
        <p:spPr>
          <a:xfrm>
            <a:off x="323848" y="525600"/>
            <a:ext cx="8126732" cy="1196520"/>
          </a:xfrm>
        </p:spPr>
        <p:txBody>
          <a:bodyPr/>
          <a:lstStyle/>
          <a:p>
            <a:r>
              <a:rPr lang="sv-SE" dirty="0"/>
              <a:t>The transition to a </a:t>
            </a:r>
            <a:r>
              <a:rPr lang="sv-SE" dirty="0" err="1"/>
              <a:t>living</a:t>
            </a:r>
            <a:r>
              <a:rPr lang="sv-SE" dirty="0"/>
              <a:t> </a:t>
            </a:r>
            <a:r>
              <a:rPr lang="sv-SE" dirty="0" err="1"/>
              <a:t>ageing</a:t>
            </a:r>
            <a:r>
              <a:rPr lang="sv-SE" dirty="0"/>
              <a:t> management</a:t>
            </a:r>
          </a:p>
        </p:txBody>
      </p:sp>
      <p:sp>
        <p:nvSpPr>
          <p:cNvPr id="4" name="Platshållare för text 3">
            <a:extLst>
              <a:ext uri="{FF2B5EF4-FFF2-40B4-BE49-F238E27FC236}">
                <a16:creationId xmlns:a16="http://schemas.microsoft.com/office/drawing/2014/main" id="{AAD34EC6-D026-1EBA-774E-1F93CD527B83}"/>
              </a:ext>
            </a:extLst>
          </p:cNvPr>
          <p:cNvSpPr>
            <a:spLocks noGrp="1"/>
          </p:cNvSpPr>
          <p:nvPr>
            <p:ph type="body" sz="quarter" idx="13"/>
          </p:nvPr>
        </p:nvSpPr>
        <p:spPr>
          <a:xfrm>
            <a:off x="323851" y="1722120"/>
            <a:ext cx="4176712" cy="2973705"/>
          </a:xfrm>
        </p:spPr>
        <p:txBody>
          <a:bodyPr/>
          <a:lstStyle/>
          <a:p>
            <a:r>
              <a:rPr lang="en-GB" dirty="0"/>
              <a:t>Forsmark has divided responsibilities and tasks within the organisation as follows:</a:t>
            </a:r>
          </a:p>
          <a:p>
            <a:pPr lvl="1"/>
            <a:r>
              <a:rPr lang="en-GB" dirty="0"/>
              <a:t>Operation operates the plant</a:t>
            </a:r>
          </a:p>
          <a:p>
            <a:pPr lvl="1"/>
            <a:r>
              <a:rPr lang="en-GB" dirty="0"/>
              <a:t>Engineering is the asset and design owner</a:t>
            </a:r>
          </a:p>
          <a:p>
            <a:pPr lvl="1"/>
            <a:r>
              <a:rPr lang="en-GB" dirty="0"/>
              <a:t>Maintenance maintains the plant</a:t>
            </a:r>
          </a:p>
          <a:p>
            <a:r>
              <a:rPr lang="en-GB" dirty="0"/>
              <a:t>On top of this is Engineering responsible for coordination of ageing management activities</a:t>
            </a:r>
          </a:p>
        </p:txBody>
      </p:sp>
      <p:sp>
        <p:nvSpPr>
          <p:cNvPr id="5" name="Platshållare för text 4">
            <a:extLst>
              <a:ext uri="{FF2B5EF4-FFF2-40B4-BE49-F238E27FC236}">
                <a16:creationId xmlns:a16="http://schemas.microsoft.com/office/drawing/2014/main" id="{F83E34C5-806F-6483-8D3C-0590AFBC5899}"/>
              </a:ext>
            </a:extLst>
          </p:cNvPr>
          <p:cNvSpPr>
            <a:spLocks noGrp="1"/>
          </p:cNvSpPr>
          <p:nvPr>
            <p:ph type="body" sz="quarter" idx="15"/>
          </p:nvPr>
        </p:nvSpPr>
        <p:spPr>
          <a:xfrm>
            <a:off x="4643438" y="1722120"/>
            <a:ext cx="4176712" cy="2973705"/>
          </a:xfrm>
        </p:spPr>
        <p:txBody>
          <a:bodyPr/>
          <a:lstStyle/>
          <a:p>
            <a:pPr marL="0" indent="0">
              <a:buNone/>
            </a:pPr>
            <a:r>
              <a:rPr lang="en-GB" dirty="0"/>
              <a:t>For a living ageing management to work and improve, at least four conditions must be met:</a:t>
            </a:r>
          </a:p>
          <a:p>
            <a:r>
              <a:rPr lang="en-GB" dirty="0"/>
              <a:t>There must be a tight connection between the designing and analysing part and the measuring, checking and monitoring part of the organisation.</a:t>
            </a:r>
          </a:p>
          <a:p>
            <a:r>
              <a:rPr lang="en-GB" dirty="0"/>
              <a:t>For the above connection to work, there must be an effective knowledge management</a:t>
            </a:r>
          </a:p>
          <a:p>
            <a:r>
              <a:rPr lang="en-GB" dirty="0"/>
              <a:t>Ageing management must adapt as the plant evolves through design changes</a:t>
            </a:r>
          </a:p>
          <a:p>
            <a:r>
              <a:rPr lang="en-GB" dirty="0"/>
              <a:t>Ageing management must be aware and adapt to new ageing effects</a:t>
            </a:r>
          </a:p>
        </p:txBody>
      </p:sp>
      <p:sp>
        <p:nvSpPr>
          <p:cNvPr id="6" name="Platshållare för datum 5">
            <a:extLst>
              <a:ext uri="{FF2B5EF4-FFF2-40B4-BE49-F238E27FC236}">
                <a16:creationId xmlns:a16="http://schemas.microsoft.com/office/drawing/2014/main" id="{21D44FC0-CD47-12E2-DCD5-82C007A4DEF8}"/>
              </a:ext>
            </a:extLst>
          </p:cNvPr>
          <p:cNvSpPr>
            <a:spLocks noGrp="1"/>
          </p:cNvSpPr>
          <p:nvPr>
            <p:ph type="dt" sz="half" idx="2"/>
          </p:nvPr>
        </p:nvSpPr>
        <p:spPr/>
        <p:txBody>
          <a:bodyPr/>
          <a:lstStyle/>
          <a:p>
            <a:r>
              <a:rPr lang="sv-SE" noProof="0"/>
              <a:t>2024-06-06</a:t>
            </a:r>
            <a:endParaRPr lang="en-GB" noProof="0"/>
          </a:p>
        </p:txBody>
      </p:sp>
      <p:sp>
        <p:nvSpPr>
          <p:cNvPr id="7" name="Platshållare för bildnummer 6">
            <a:extLst>
              <a:ext uri="{FF2B5EF4-FFF2-40B4-BE49-F238E27FC236}">
                <a16:creationId xmlns:a16="http://schemas.microsoft.com/office/drawing/2014/main" id="{ED84B567-3554-B543-3AFA-42CFAABFB15F}"/>
              </a:ext>
            </a:extLst>
          </p:cNvPr>
          <p:cNvSpPr>
            <a:spLocks noGrp="1"/>
          </p:cNvSpPr>
          <p:nvPr>
            <p:ph type="sldNum" sz="quarter" idx="4"/>
          </p:nvPr>
        </p:nvSpPr>
        <p:spPr/>
        <p:txBody>
          <a:bodyPr/>
          <a:lstStyle/>
          <a:p>
            <a:fld id="{17CD396C-6A52-4D5A-BAE3-92A1CC3BBDE0}" type="slidenum">
              <a:rPr lang="en-GB" noProof="0" smtClean="0"/>
              <a:pPr/>
              <a:t>6</a:t>
            </a:fld>
            <a:endParaRPr lang="en-GB" noProof="0"/>
          </a:p>
        </p:txBody>
      </p:sp>
      <p:sp>
        <p:nvSpPr>
          <p:cNvPr id="8" name="Platshållare för sidfot 7">
            <a:extLst>
              <a:ext uri="{FF2B5EF4-FFF2-40B4-BE49-F238E27FC236}">
                <a16:creationId xmlns:a16="http://schemas.microsoft.com/office/drawing/2014/main" id="{2F5FB445-3C93-4F58-4242-1C680FF7C8D7}"/>
              </a:ext>
            </a:extLst>
          </p:cNvPr>
          <p:cNvSpPr>
            <a:spLocks noGrp="1"/>
          </p:cNvSpPr>
          <p:nvPr>
            <p:ph type="ftr" sz="quarter" idx="3"/>
          </p:nvPr>
        </p:nvSpPr>
        <p:spPr/>
        <p:txBody>
          <a:body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70613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632100-7A2B-95B3-CD0D-6BE8C4CD1E16}"/>
              </a:ext>
            </a:extLst>
          </p:cNvPr>
          <p:cNvSpPr>
            <a:spLocks noGrp="1"/>
          </p:cNvSpPr>
          <p:nvPr>
            <p:ph type="title"/>
          </p:nvPr>
        </p:nvSpPr>
        <p:spPr/>
        <p:txBody>
          <a:bodyPr/>
          <a:lstStyle/>
          <a:p>
            <a:r>
              <a:rPr lang="sv-SE" dirty="0"/>
              <a:t>Solution </a:t>
            </a:r>
            <a:r>
              <a:rPr lang="sv-SE" dirty="0" err="1"/>
              <a:t>with</a:t>
            </a:r>
            <a:r>
              <a:rPr lang="sv-SE" dirty="0"/>
              <a:t> implementation</a:t>
            </a:r>
          </a:p>
        </p:txBody>
      </p:sp>
      <p:sp>
        <p:nvSpPr>
          <p:cNvPr id="4" name="Platshållare för text 3">
            <a:extLst>
              <a:ext uri="{FF2B5EF4-FFF2-40B4-BE49-F238E27FC236}">
                <a16:creationId xmlns:a16="http://schemas.microsoft.com/office/drawing/2014/main" id="{91028E32-7C04-8481-2E57-1C10FE31F2DF}"/>
              </a:ext>
            </a:extLst>
          </p:cNvPr>
          <p:cNvSpPr>
            <a:spLocks noGrp="1"/>
          </p:cNvSpPr>
          <p:nvPr>
            <p:ph type="body" sz="quarter" idx="13"/>
          </p:nvPr>
        </p:nvSpPr>
        <p:spPr>
          <a:xfrm>
            <a:off x="323851" y="1691640"/>
            <a:ext cx="4176712" cy="3004185"/>
          </a:xfrm>
        </p:spPr>
        <p:txBody>
          <a:bodyPr/>
          <a:lstStyle/>
          <a:p>
            <a:r>
              <a:rPr lang="en-GB" dirty="0"/>
              <a:t>A common way to implement organisational entities for AM is to create a line organisation for it within the company.</a:t>
            </a:r>
          </a:p>
          <a:p>
            <a:r>
              <a:rPr lang="en-GB" dirty="0"/>
              <a:t>This was not an option in Forsmark.</a:t>
            </a:r>
          </a:p>
          <a:p>
            <a:r>
              <a:rPr lang="en-GB" dirty="0"/>
              <a:t>As AM is set as a company wide task, that is to be coordinated from Engineering, a different approach was necessary</a:t>
            </a:r>
          </a:p>
          <a:p>
            <a:r>
              <a:rPr lang="en-GB" dirty="0"/>
              <a:t>Formations named </a:t>
            </a:r>
            <a:r>
              <a:rPr lang="en-GB" i="1" dirty="0" err="1"/>
              <a:t>Teknikområdesgrupper</a:t>
            </a:r>
            <a:r>
              <a:rPr lang="en-GB" dirty="0"/>
              <a:t> (TOG’s) was established (in English: Technical Domain Groups)</a:t>
            </a:r>
          </a:p>
        </p:txBody>
      </p:sp>
      <p:sp>
        <p:nvSpPr>
          <p:cNvPr id="5" name="Platshållare för text 4">
            <a:extLst>
              <a:ext uri="{FF2B5EF4-FFF2-40B4-BE49-F238E27FC236}">
                <a16:creationId xmlns:a16="http://schemas.microsoft.com/office/drawing/2014/main" id="{5D82532C-A12D-7433-A534-6F8707C840C0}"/>
              </a:ext>
            </a:extLst>
          </p:cNvPr>
          <p:cNvSpPr>
            <a:spLocks noGrp="1"/>
          </p:cNvSpPr>
          <p:nvPr>
            <p:ph type="body" sz="quarter" idx="15"/>
          </p:nvPr>
        </p:nvSpPr>
        <p:spPr>
          <a:xfrm>
            <a:off x="4643438" y="1691640"/>
            <a:ext cx="4176712" cy="3004185"/>
          </a:xfrm>
        </p:spPr>
        <p:txBody>
          <a:bodyPr/>
          <a:lstStyle/>
          <a:p>
            <a:r>
              <a:rPr lang="en-GB" dirty="0"/>
              <a:t>4 groups were established, one each from the domains Mechanical, Electrical/I&amp;C, Ventilation and Civil.</a:t>
            </a:r>
          </a:p>
          <a:p>
            <a:r>
              <a:rPr lang="en-GB" dirty="0"/>
              <a:t>Each group have representatives from operational maintenance, design departments and is governed by a manager from System Health.</a:t>
            </a:r>
          </a:p>
          <a:p>
            <a:r>
              <a:rPr lang="en-GB" dirty="0"/>
              <a:t>The 4 groups are supervised by a coordinating group, the TOG chairmen are members of the supervising group.</a:t>
            </a:r>
          </a:p>
          <a:p>
            <a:r>
              <a:rPr lang="en-GB" dirty="0"/>
              <a:t>A common procedure sets out guidelines for the TOG’s and the supervising group.</a:t>
            </a:r>
          </a:p>
        </p:txBody>
      </p:sp>
      <p:sp>
        <p:nvSpPr>
          <p:cNvPr id="6" name="Platshållare för datum 5">
            <a:extLst>
              <a:ext uri="{FF2B5EF4-FFF2-40B4-BE49-F238E27FC236}">
                <a16:creationId xmlns:a16="http://schemas.microsoft.com/office/drawing/2014/main" id="{B28C67A8-AAEF-3730-E941-3A6F0739C30E}"/>
              </a:ext>
            </a:extLst>
          </p:cNvPr>
          <p:cNvSpPr>
            <a:spLocks noGrp="1"/>
          </p:cNvSpPr>
          <p:nvPr>
            <p:ph type="dt" sz="half" idx="2"/>
          </p:nvPr>
        </p:nvSpPr>
        <p:spPr/>
        <p:txBody>
          <a:bodyPr/>
          <a:lstStyle/>
          <a:p>
            <a:r>
              <a:rPr lang="sv-SE" noProof="0"/>
              <a:t>2024-06-06</a:t>
            </a:r>
            <a:endParaRPr lang="en-GB" noProof="0"/>
          </a:p>
        </p:txBody>
      </p:sp>
      <p:sp>
        <p:nvSpPr>
          <p:cNvPr id="7" name="Platshållare för bildnummer 6">
            <a:extLst>
              <a:ext uri="{FF2B5EF4-FFF2-40B4-BE49-F238E27FC236}">
                <a16:creationId xmlns:a16="http://schemas.microsoft.com/office/drawing/2014/main" id="{A99240B0-CCB0-64FF-09B0-8D1292993113}"/>
              </a:ext>
            </a:extLst>
          </p:cNvPr>
          <p:cNvSpPr>
            <a:spLocks noGrp="1"/>
          </p:cNvSpPr>
          <p:nvPr>
            <p:ph type="sldNum" sz="quarter" idx="4"/>
          </p:nvPr>
        </p:nvSpPr>
        <p:spPr/>
        <p:txBody>
          <a:bodyPr/>
          <a:lstStyle/>
          <a:p>
            <a:fld id="{17CD396C-6A52-4D5A-BAE3-92A1CC3BBDE0}" type="slidenum">
              <a:rPr lang="en-GB" noProof="0" smtClean="0"/>
              <a:pPr/>
              <a:t>7</a:t>
            </a:fld>
            <a:endParaRPr lang="en-GB" noProof="0"/>
          </a:p>
        </p:txBody>
      </p:sp>
      <p:sp>
        <p:nvSpPr>
          <p:cNvPr id="8" name="Platshållare för sidfot 7">
            <a:extLst>
              <a:ext uri="{FF2B5EF4-FFF2-40B4-BE49-F238E27FC236}">
                <a16:creationId xmlns:a16="http://schemas.microsoft.com/office/drawing/2014/main" id="{7B56EEA6-9C78-8479-4FCD-0E27BB69DAFD}"/>
              </a:ext>
            </a:extLst>
          </p:cNvPr>
          <p:cNvSpPr>
            <a:spLocks noGrp="1"/>
          </p:cNvSpPr>
          <p:nvPr>
            <p:ph type="ftr" sz="quarter" idx="3"/>
          </p:nvPr>
        </p:nvSpPr>
        <p:spPr/>
        <p:txBody>
          <a:body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41305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441E25-CEBB-5931-4733-4AE825C2BC9C}"/>
              </a:ext>
            </a:extLst>
          </p:cNvPr>
          <p:cNvSpPr>
            <a:spLocks noGrp="1"/>
          </p:cNvSpPr>
          <p:nvPr>
            <p:ph type="title"/>
          </p:nvPr>
        </p:nvSpPr>
        <p:spPr/>
        <p:txBody>
          <a:bodyPr/>
          <a:lstStyle/>
          <a:p>
            <a:r>
              <a:rPr lang="sv-SE" dirty="0" err="1"/>
              <a:t>TOG’s</a:t>
            </a:r>
            <a:r>
              <a:rPr lang="sv-SE" dirty="0"/>
              <a:t> in </a:t>
            </a:r>
            <a:r>
              <a:rPr lang="sv-SE" dirty="0" err="1"/>
              <a:t>daily</a:t>
            </a:r>
            <a:r>
              <a:rPr lang="sv-SE" dirty="0"/>
              <a:t> </a:t>
            </a:r>
            <a:r>
              <a:rPr lang="sv-SE" dirty="0" err="1"/>
              <a:t>use</a:t>
            </a:r>
            <a:endParaRPr lang="sv-SE" dirty="0"/>
          </a:p>
        </p:txBody>
      </p:sp>
      <p:sp>
        <p:nvSpPr>
          <p:cNvPr id="4" name="Platshållare för text 3">
            <a:extLst>
              <a:ext uri="{FF2B5EF4-FFF2-40B4-BE49-F238E27FC236}">
                <a16:creationId xmlns:a16="http://schemas.microsoft.com/office/drawing/2014/main" id="{74961A3F-8C76-A5FE-4337-7CE57673F059}"/>
              </a:ext>
            </a:extLst>
          </p:cNvPr>
          <p:cNvSpPr>
            <a:spLocks noGrp="1"/>
          </p:cNvSpPr>
          <p:nvPr>
            <p:ph type="body" sz="quarter" idx="13"/>
          </p:nvPr>
        </p:nvSpPr>
        <p:spPr>
          <a:xfrm>
            <a:off x="323851" y="1203960"/>
            <a:ext cx="4176712" cy="3491865"/>
          </a:xfrm>
        </p:spPr>
        <p:txBody>
          <a:bodyPr/>
          <a:lstStyle/>
          <a:p>
            <a:r>
              <a:rPr lang="en-GB" dirty="0"/>
              <a:t>The TOG’s with supervising group has operated since 2021 and has now matured into something that can operate until the plant is shutdown.</a:t>
            </a:r>
          </a:p>
          <a:p>
            <a:r>
              <a:rPr lang="en-GB" dirty="0"/>
              <a:t>Engineering representative bring the line responsibility of scope setting and AMR.</a:t>
            </a:r>
          </a:p>
          <a:p>
            <a:r>
              <a:rPr lang="en-GB" dirty="0"/>
              <a:t>Maintenance representative bring the line responsibility of evaluating most plant events and implementation of AMP.</a:t>
            </a:r>
          </a:p>
          <a:p>
            <a:r>
              <a:rPr lang="en-GB" dirty="0"/>
              <a:t>The chairman request evaluation of internal and external </a:t>
            </a:r>
            <a:r>
              <a:rPr lang="en-GB" dirty="0" err="1"/>
              <a:t>OpEx</a:t>
            </a:r>
            <a:r>
              <a:rPr lang="en-GB" dirty="0"/>
              <a:t>.</a:t>
            </a:r>
          </a:p>
          <a:p>
            <a:r>
              <a:rPr lang="en-GB" dirty="0"/>
              <a:t>The chairman keeps track in the plant CAP of recommendations from both the AMP-side and the AMR-side.</a:t>
            </a:r>
          </a:p>
        </p:txBody>
      </p:sp>
      <p:sp>
        <p:nvSpPr>
          <p:cNvPr id="5" name="Platshållare för text 4">
            <a:extLst>
              <a:ext uri="{FF2B5EF4-FFF2-40B4-BE49-F238E27FC236}">
                <a16:creationId xmlns:a16="http://schemas.microsoft.com/office/drawing/2014/main" id="{0FBA6BB0-6ABA-01D9-DB13-2E035C91B123}"/>
              </a:ext>
            </a:extLst>
          </p:cNvPr>
          <p:cNvSpPr>
            <a:spLocks noGrp="1"/>
          </p:cNvSpPr>
          <p:nvPr>
            <p:ph type="body" sz="quarter" idx="15"/>
          </p:nvPr>
        </p:nvSpPr>
        <p:spPr>
          <a:xfrm>
            <a:off x="4643438" y="1203960"/>
            <a:ext cx="4176712" cy="3491865"/>
          </a:xfrm>
        </p:spPr>
        <p:txBody>
          <a:bodyPr/>
          <a:lstStyle/>
          <a:p>
            <a:r>
              <a:rPr lang="en-GB" dirty="0"/>
              <a:t>Because of the split of AM-responsibilities within Maintenance and Engineering, Forsmark aim to make both departments get a sense of ownership for AM.</a:t>
            </a:r>
          </a:p>
          <a:p>
            <a:r>
              <a:rPr lang="en-GB" dirty="0"/>
              <a:t>The formation also provides a foundation for knowledge transfer from maintenance to engineering and vice versa.</a:t>
            </a:r>
          </a:p>
          <a:p>
            <a:r>
              <a:rPr lang="en-GB" dirty="0"/>
              <a:t>Cross discipline functions, such as environmental qualification, water chemistry, obsolescence and surveillance, have identified programme owners and are called into service on an ad-hoc basis to the TOG’s.</a:t>
            </a:r>
          </a:p>
        </p:txBody>
      </p:sp>
      <p:sp>
        <p:nvSpPr>
          <p:cNvPr id="6" name="Platshållare för datum 5">
            <a:extLst>
              <a:ext uri="{FF2B5EF4-FFF2-40B4-BE49-F238E27FC236}">
                <a16:creationId xmlns:a16="http://schemas.microsoft.com/office/drawing/2014/main" id="{3E28AFC3-4724-B1E3-DFCC-D21A1E2F2DBA}"/>
              </a:ext>
            </a:extLst>
          </p:cNvPr>
          <p:cNvSpPr>
            <a:spLocks noGrp="1"/>
          </p:cNvSpPr>
          <p:nvPr>
            <p:ph type="dt" sz="half" idx="2"/>
          </p:nvPr>
        </p:nvSpPr>
        <p:spPr/>
        <p:txBody>
          <a:bodyPr/>
          <a:lstStyle/>
          <a:p>
            <a:r>
              <a:rPr lang="sv-SE" noProof="0"/>
              <a:t>2024-06-06</a:t>
            </a:r>
            <a:endParaRPr lang="en-GB" noProof="0"/>
          </a:p>
        </p:txBody>
      </p:sp>
      <p:sp>
        <p:nvSpPr>
          <p:cNvPr id="7" name="Platshållare för bildnummer 6">
            <a:extLst>
              <a:ext uri="{FF2B5EF4-FFF2-40B4-BE49-F238E27FC236}">
                <a16:creationId xmlns:a16="http://schemas.microsoft.com/office/drawing/2014/main" id="{4BB7E05F-7E7E-9B51-CDC5-6D7FFE97477E}"/>
              </a:ext>
            </a:extLst>
          </p:cNvPr>
          <p:cNvSpPr>
            <a:spLocks noGrp="1"/>
          </p:cNvSpPr>
          <p:nvPr>
            <p:ph type="sldNum" sz="quarter" idx="4"/>
          </p:nvPr>
        </p:nvSpPr>
        <p:spPr/>
        <p:txBody>
          <a:bodyPr/>
          <a:lstStyle/>
          <a:p>
            <a:fld id="{17CD396C-6A52-4D5A-BAE3-92A1CC3BBDE0}" type="slidenum">
              <a:rPr lang="en-GB" noProof="0" smtClean="0"/>
              <a:pPr/>
              <a:t>8</a:t>
            </a:fld>
            <a:endParaRPr lang="en-GB" noProof="0"/>
          </a:p>
        </p:txBody>
      </p:sp>
      <p:sp>
        <p:nvSpPr>
          <p:cNvPr id="8" name="Platshållare för sidfot 7">
            <a:extLst>
              <a:ext uri="{FF2B5EF4-FFF2-40B4-BE49-F238E27FC236}">
                <a16:creationId xmlns:a16="http://schemas.microsoft.com/office/drawing/2014/main" id="{1C138A43-A15B-4D09-E49B-54131ECAB2A6}"/>
              </a:ext>
            </a:extLst>
          </p:cNvPr>
          <p:cNvSpPr>
            <a:spLocks noGrp="1"/>
          </p:cNvSpPr>
          <p:nvPr>
            <p:ph type="ftr" sz="quarter" idx="3"/>
          </p:nvPr>
        </p:nvSpPr>
        <p:spPr/>
        <p:txBody>
          <a:body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368623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B198E-7C01-EBDC-06AB-DDB2F696E47E}"/>
              </a:ext>
            </a:extLst>
          </p:cNvPr>
          <p:cNvSpPr>
            <a:spLocks noGrp="1"/>
          </p:cNvSpPr>
          <p:nvPr>
            <p:ph type="title"/>
          </p:nvPr>
        </p:nvSpPr>
        <p:spPr/>
        <p:txBody>
          <a:bodyPr/>
          <a:lstStyle/>
          <a:p>
            <a:r>
              <a:rPr lang="sv-SE" dirty="0" err="1"/>
              <a:t>Programme</a:t>
            </a:r>
            <a:r>
              <a:rPr lang="sv-SE" dirty="0"/>
              <a:t> </a:t>
            </a:r>
            <a:r>
              <a:rPr lang="sv-SE" dirty="0" err="1"/>
              <a:t>effectiveness</a:t>
            </a:r>
            <a:endParaRPr lang="sv-SE" dirty="0"/>
          </a:p>
        </p:txBody>
      </p:sp>
      <p:sp>
        <p:nvSpPr>
          <p:cNvPr id="4" name="Platshållare för text 3">
            <a:extLst>
              <a:ext uri="{FF2B5EF4-FFF2-40B4-BE49-F238E27FC236}">
                <a16:creationId xmlns:a16="http://schemas.microsoft.com/office/drawing/2014/main" id="{81AF9AE0-30A9-8DA8-6FD7-0B196C10ACA1}"/>
              </a:ext>
            </a:extLst>
          </p:cNvPr>
          <p:cNvSpPr>
            <a:spLocks noGrp="1"/>
          </p:cNvSpPr>
          <p:nvPr>
            <p:ph type="body" sz="quarter" idx="13"/>
          </p:nvPr>
        </p:nvSpPr>
        <p:spPr>
          <a:xfrm>
            <a:off x="323851" y="1684020"/>
            <a:ext cx="4176712" cy="3011805"/>
          </a:xfrm>
        </p:spPr>
        <p:txBody>
          <a:bodyPr/>
          <a:lstStyle/>
          <a:p>
            <a:r>
              <a:rPr lang="en-GB" dirty="0"/>
              <a:t>TOG’s do supervise AMP effectiveness with IAEA nine attributes for effective ageing programmes (SSG-48 table 2), but also with a global indicator.</a:t>
            </a:r>
          </a:p>
          <a:p>
            <a:r>
              <a:rPr lang="en-GB" dirty="0"/>
              <a:t>Globally, the target is that a safety function must not be unavailable when it is needed, in this context due to ageing effects.</a:t>
            </a:r>
          </a:p>
          <a:p>
            <a:r>
              <a:rPr lang="en-GB" dirty="0"/>
              <a:t>Events in the work order system have a specific code when the event lead to loss or degradation of functionality. In Forsmark this code is named AUH.</a:t>
            </a:r>
          </a:p>
          <a:p>
            <a:endParaRPr lang="en-GB" dirty="0"/>
          </a:p>
        </p:txBody>
      </p:sp>
      <p:sp>
        <p:nvSpPr>
          <p:cNvPr id="5" name="Platshållare för text 4">
            <a:extLst>
              <a:ext uri="{FF2B5EF4-FFF2-40B4-BE49-F238E27FC236}">
                <a16:creationId xmlns:a16="http://schemas.microsoft.com/office/drawing/2014/main" id="{0D22C1D6-402C-AB78-9CC2-79479D7B2E9A}"/>
              </a:ext>
            </a:extLst>
          </p:cNvPr>
          <p:cNvSpPr>
            <a:spLocks noGrp="1"/>
          </p:cNvSpPr>
          <p:nvPr>
            <p:ph type="body" sz="quarter" idx="15"/>
          </p:nvPr>
        </p:nvSpPr>
        <p:spPr>
          <a:xfrm>
            <a:off x="4643438" y="1684020"/>
            <a:ext cx="4176712" cy="3011805"/>
          </a:xfrm>
        </p:spPr>
        <p:txBody>
          <a:bodyPr/>
          <a:lstStyle/>
          <a:p>
            <a:r>
              <a:rPr lang="en-GB" dirty="0"/>
              <a:t>Ideally the acceptance criteria for such an indicator is zero, but in practice, a few of those are impossible to avoid.</a:t>
            </a:r>
          </a:p>
          <a:p>
            <a:r>
              <a:rPr lang="en-GB" dirty="0"/>
              <a:t>Every quarter all AUH are evaluated, those that are not root caused by ageing or are not in-scope for AM are screened off.</a:t>
            </a:r>
          </a:p>
          <a:p>
            <a:r>
              <a:rPr lang="en-GB" dirty="0"/>
              <a:t>Typically, AUH-events appear during outage; to iron out such dependencies, the evaluation is done on a rolling 12-month period.</a:t>
            </a:r>
          </a:p>
          <a:p>
            <a:r>
              <a:rPr lang="en-GB" dirty="0"/>
              <a:t>This evaluation is part of Forsmark set of indicators and is the only one dedicated for ageing.</a:t>
            </a:r>
          </a:p>
        </p:txBody>
      </p:sp>
      <p:sp>
        <p:nvSpPr>
          <p:cNvPr id="6" name="Platshållare för datum 5">
            <a:extLst>
              <a:ext uri="{FF2B5EF4-FFF2-40B4-BE49-F238E27FC236}">
                <a16:creationId xmlns:a16="http://schemas.microsoft.com/office/drawing/2014/main" id="{4E130A12-F291-FE4F-6755-61809C240005}"/>
              </a:ext>
            </a:extLst>
          </p:cNvPr>
          <p:cNvSpPr>
            <a:spLocks noGrp="1"/>
          </p:cNvSpPr>
          <p:nvPr>
            <p:ph type="dt" sz="half" idx="2"/>
          </p:nvPr>
        </p:nvSpPr>
        <p:spPr/>
        <p:txBody>
          <a:bodyPr/>
          <a:lstStyle/>
          <a:p>
            <a:r>
              <a:rPr lang="sv-SE" noProof="0"/>
              <a:t>2024-06-06</a:t>
            </a:r>
            <a:endParaRPr lang="en-GB" noProof="0"/>
          </a:p>
        </p:txBody>
      </p:sp>
      <p:sp>
        <p:nvSpPr>
          <p:cNvPr id="7" name="Platshållare för bildnummer 6">
            <a:extLst>
              <a:ext uri="{FF2B5EF4-FFF2-40B4-BE49-F238E27FC236}">
                <a16:creationId xmlns:a16="http://schemas.microsoft.com/office/drawing/2014/main" id="{F0845A9B-D770-44B9-7EA4-9F37EA12722F}"/>
              </a:ext>
            </a:extLst>
          </p:cNvPr>
          <p:cNvSpPr>
            <a:spLocks noGrp="1"/>
          </p:cNvSpPr>
          <p:nvPr>
            <p:ph type="sldNum" sz="quarter" idx="4"/>
          </p:nvPr>
        </p:nvSpPr>
        <p:spPr/>
        <p:txBody>
          <a:bodyPr/>
          <a:lstStyle/>
          <a:p>
            <a:fld id="{17CD396C-6A52-4D5A-BAE3-92A1CC3BBDE0}" type="slidenum">
              <a:rPr lang="en-GB" noProof="0" smtClean="0"/>
              <a:pPr/>
              <a:t>9</a:t>
            </a:fld>
            <a:endParaRPr lang="en-GB" noProof="0"/>
          </a:p>
        </p:txBody>
      </p:sp>
      <p:sp>
        <p:nvSpPr>
          <p:cNvPr id="8" name="Platshållare för sidfot 7">
            <a:extLst>
              <a:ext uri="{FF2B5EF4-FFF2-40B4-BE49-F238E27FC236}">
                <a16:creationId xmlns:a16="http://schemas.microsoft.com/office/drawing/2014/main" id="{D27B99E8-F13A-A491-B503-78010298B2AC}"/>
              </a:ext>
            </a:extLst>
          </p:cNvPr>
          <p:cNvSpPr>
            <a:spLocks noGrp="1"/>
          </p:cNvSpPr>
          <p:nvPr>
            <p:ph type="ftr" sz="quarter" idx="3"/>
          </p:nvPr>
        </p:nvSpPr>
        <p:spPr/>
        <p:txBody>
          <a:bodyPr/>
          <a:lstStyle/>
          <a:p>
            <a:r>
              <a:rPr lang="en-US" noProof="0"/>
              <a:t>Dokumentnummer: F-0225697 | Sekretessklass: C1 – Public </a:t>
            </a:r>
            <a:endParaRPr lang="en-GB" noProof="0" dirty="0"/>
          </a:p>
        </p:txBody>
      </p:sp>
    </p:spTree>
    <p:extLst>
      <p:ext uri="{BB962C8B-B14F-4D97-AF65-F5344CB8AC3E}">
        <p14:creationId xmlns:p14="http://schemas.microsoft.com/office/powerpoint/2010/main" val="2778411368"/>
      </p:ext>
    </p:extLst>
  </p:cSld>
  <p:clrMapOvr>
    <a:masterClrMapping/>
  </p:clrMapOvr>
</p:sld>
</file>

<file path=ppt/theme/theme1.xml><?xml version="1.0" encoding="utf-8"?>
<a:theme xmlns:a="http://schemas.openxmlformats.org/drawingml/2006/main" name="Vattenfall Presentation">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Vattenfall_PPT_Template_v2_Eng.potx" id="{CC2BFF2E-E232-439A-9D6A-21A46DA88B8C}" vid="{D19327F8-E407-4988-9413-4BA61402BB1E}"/>
    </a:ext>
  </a:extLst>
</a:theme>
</file>

<file path=ppt/theme/theme2.xml><?xml version="1.0" encoding="utf-8"?>
<a:theme xmlns:a="http://schemas.openxmlformats.org/drawingml/2006/main" name="Vattenfall Documentation">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2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Vattenfall_PPT_Template_v2_Eng.potx" id="{CC2BFF2E-E232-439A-9D6A-21A46DA88B8C}" vid="{F6FF03FA-B6DF-4701-A85B-121EB0D0A29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fkaDoc>
  <fkaDokumenttyp>Presentation</fkaDokumenttyp>
  <fkaDokumentnummer>F-0225697</fkaDokumentnummer>
  <fkaOrg>NEAE</fkaOrg>
  <fkaForfattare>Hägglund Martin</fkaForfattare>
  <fkaFaststalld>JMT</fkaFaststalld>
  <fkaKontrollerad/>
  <fkaRefLok/>
  <fkaGiltighetstid/>
  <fkaRev>1.01</fkaRev>
  <fkaKlassning>C2 - Internal</fkaKlassning>
  <fkaDocDatum/>
  <fkaDelgivning>JMT, MOH Extern: krivanek@nrg.eu</fkaDelgivning>
  <fkaDokTitel>NIC24 conference 5-6 june Amsterdam</fkaDokTitel>
  <fkaTitle>NIC24 conference 5-6 june Amsterdam</fkaTitle>
  <fkaDok>A - administrativ dokumentation</fkaDok>
  <fkaEnhet>NEAE</fkaEnhet>
  <fkaTillstyrkt/>
  <fkaProjektnummer/>
  <fkaSystemnummer/>
  <fkaGranskningsgrupp/>
</fkaDoc>
</file>

<file path=customXml/item2.xml><?xml version="1.0" encoding="utf-8"?>
<ct:contentTypeSchema xmlns:ct="http://schemas.microsoft.com/office/2006/metadata/contentType" xmlns:ma="http://schemas.microsoft.com/office/2006/metadata/properties/metaAttributes" ct:_="" ma:_="" ma:contentTypeName="NRG - Document" ma:contentTypeID="0x01010026A9680D1A66B64A8DC28B790E80FDCC005B07A260B430314F8BD74FE3F110DA91" ma:contentTypeVersion="2" ma:contentTypeDescription="Een nieuw document maken." ma:contentTypeScope="" ma:versionID="d6df8846a61351007ea0be479bb1119c">
  <xsd:schema xmlns:xsd="http://www.w3.org/2001/XMLSchema" xmlns:xs="http://www.w3.org/2001/XMLSchema" xmlns:p="http://schemas.microsoft.com/office/2006/metadata/properties" xmlns:ns2="186c7cfe-af67-47d2-a9a0-156b0be7ad3e" targetNamespace="http://schemas.microsoft.com/office/2006/metadata/properties" ma:root="true" ma:fieldsID="3bf2e69091127b37a6d32e3464c92bad" ns2:_="">
    <xsd:import namespace="186c7cfe-af67-47d2-a9a0-156b0be7ad3e"/>
    <xsd:element name="properties">
      <xsd:complexType>
        <xsd:sequence>
          <xsd:element name="documentManagement">
            <xsd:complexType>
              <xsd:all>
                <xsd:element ref="ns2:Confidentia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c7cfe-af67-47d2-a9a0-156b0be7ad3e" elementFormDefault="qualified">
    <xsd:import namespace="http://schemas.microsoft.com/office/2006/documentManagement/types"/>
    <xsd:import namespace="http://schemas.microsoft.com/office/infopath/2007/PartnerControls"/>
    <xsd:element name="Confidentiality" ma:index="8" nillable="true" ma:displayName="Confidentiality" ma:default="Internal" ma:internalName="Confidentiality">
      <xsd:simpleType>
        <xsd:restriction base="dms:Choice">
          <xsd:enumeration value="Confidential"/>
          <xsd:enumeration value="Internal"/>
          <xsd:enumeration value="Public"/>
          <xsd:enumeration value="Strictly confidential"/>
          <xsd:enumeration value="To be classifi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nfidentiality xmlns="186c7cfe-af67-47d2-a9a0-156b0be7ad3e">Internal</Confidentiality>
  </documentManagement>
</p:properties>
</file>

<file path=customXml/itemProps1.xml><?xml version="1.0" encoding="utf-8"?>
<ds:datastoreItem xmlns:ds="http://schemas.openxmlformats.org/officeDocument/2006/customXml" ds:itemID="{B0348552-E2F2-4324-AD21-86ED0756A94B}">
  <ds:schemaRefs/>
</ds:datastoreItem>
</file>

<file path=customXml/itemProps2.xml><?xml version="1.0" encoding="utf-8"?>
<ds:datastoreItem xmlns:ds="http://schemas.openxmlformats.org/officeDocument/2006/customXml" ds:itemID="{92235E5A-C15A-4737-BDB6-6E3C9F11232A}"/>
</file>

<file path=customXml/itemProps3.xml><?xml version="1.0" encoding="utf-8"?>
<ds:datastoreItem xmlns:ds="http://schemas.openxmlformats.org/officeDocument/2006/customXml" ds:itemID="{B438FAE7-E11D-4ACE-85DD-997007DFB170}"/>
</file>

<file path=customXml/itemProps4.xml><?xml version="1.0" encoding="utf-8"?>
<ds:datastoreItem xmlns:ds="http://schemas.openxmlformats.org/officeDocument/2006/customXml" ds:itemID="{C3E87A7C-D715-4BE9-BB5D-FA9488BFC958}"/>
</file>

<file path=docProps/app.xml><?xml version="1.0" encoding="utf-8"?>
<Properties xmlns="http://schemas.openxmlformats.org/officeDocument/2006/extended-properties" xmlns:vt="http://schemas.openxmlformats.org/officeDocument/2006/docPropsVTypes">
  <Template>Vattenfall_PPT_Template_v2_Eng (1)</Template>
  <TotalTime>0</TotalTime>
  <Words>1252</Words>
  <Application>Microsoft Office PowerPoint</Application>
  <PresentationFormat>On-screen Show (16:9)</PresentationFormat>
  <Paragraphs>161</Paragraphs>
  <Slides>12</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Vattenfall Presentation</vt:lpstr>
      <vt:lpstr>Vattenfall Documentation</vt:lpstr>
      <vt:lpstr>From LTO project to AM in the long term</vt:lpstr>
      <vt:lpstr>Presented by</vt:lpstr>
      <vt:lpstr>Forsmark NPP! Sweden's largest electricity producer</vt:lpstr>
      <vt:lpstr>High level of supply through the ages</vt:lpstr>
      <vt:lpstr>Our winding road of LTO Preparation  </vt:lpstr>
      <vt:lpstr>The transition to a living ageing management</vt:lpstr>
      <vt:lpstr>Solution with implementation</vt:lpstr>
      <vt:lpstr>TOG’s in daily use</vt:lpstr>
      <vt:lpstr>Programme effectiveness</vt:lpstr>
      <vt:lpstr>AUH in Forsmark </vt:lpstr>
      <vt:lpstr>Challenges and areas for improvement</vt:lpstr>
      <vt:lpstr>Contact Details</vt:lpstr>
    </vt:vector>
  </TitlesOfParts>
  <Manager>Boris Schirmer</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vs. Documentation mallar</dc:title>
  <dc:subject>PowerPoint</dc:subject>
  <dc:creator>Ahlund Maja (GN-KK)</dc:creator>
  <cp:lastModifiedBy>Krivanek, R. (Robert)</cp:lastModifiedBy>
  <cp:revision>27</cp:revision>
  <dcterms:created xsi:type="dcterms:W3CDTF">2023-10-16T10:12:21Z</dcterms:created>
  <dcterms:modified xsi:type="dcterms:W3CDTF">2024-06-07T07:26:24Z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0x01010026A9680D1A66B64A8DC28B790E80FDCC005B07A260B430314F8BD74FE3F110DA91</vt:lpwstr>
  </property>
</Properties>
</file>